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3724" r:id="rId4"/>
    <p:sldMasterId id="2147513856" r:id="rId5"/>
    <p:sldMasterId id="2147514276" r:id="rId6"/>
  </p:sldMasterIdLst>
  <p:notesMasterIdLst>
    <p:notesMasterId r:id="rId17"/>
  </p:notesMasterIdLst>
  <p:sldIdLst>
    <p:sldId id="371" r:id="rId7"/>
    <p:sldId id="1883" r:id="rId8"/>
    <p:sldId id="1745" r:id="rId9"/>
    <p:sldId id="1764" r:id="rId10"/>
    <p:sldId id="1313" r:id="rId11"/>
    <p:sldId id="1536" r:id="rId12"/>
    <p:sldId id="1725" r:id="rId13"/>
    <p:sldId id="856" r:id="rId14"/>
    <p:sldId id="1186" r:id="rId15"/>
    <p:sldId id="1820" r:id="rId16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332880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71804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10320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48525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2566" algn="l" defTabSz="91301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39046" algn="l" defTabSz="91301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195531" algn="l" defTabSz="91301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2015" algn="l" defTabSz="913017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761B"/>
    <a:srgbClr val="E1AE1F"/>
    <a:srgbClr val="EE8012"/>
    <a:srgbClr val="FFFFFF"/>
    <a:srgbClr val="000000"/>
    <a:srgbClr val="F1973D"/>
    <a:srgbClr val="009A46"/>
    <a:srgbClr val="006C31"/>
    <a:srgbClr val="005024"/>
    <a:srgbClr val="DDDFE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8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10" Type="http://schemas.openxmlformats.org/officeDocument/2006/relationships/slide" Target="slides/slide4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D29D46CB-2C51-49E5-9172-E5F69B39D2E3}" type="datetimeFigureOut">
              <a:rPr lang="ru-RU"/>
              <a:pPr>
                <a:defRPr/>
              </a:pPr>
              <a:t>04.07.2022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D6B5D40-91EE-4499-BB77-DD84FE53E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541762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804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2880" algn="l" defTabSz="71804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8043" algn="l" defTabSz="71804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3204" algn="l" defTabSz="71804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5254" algn="l" defTabSz="718043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8155" algn="l" defTabSz="76330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9828" algn="l" defTabSz="76330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1443" algn="l" defTabSz="76330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3093" algn="l" defTabSz="76330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5540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r" eaLnBrk="1" hangingPunct="1"/>
            <a:fld id="{14A6F15F-CBA5-4EF7-ACAD-DC64A0CF488B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2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3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8E8A664-9932-4BF8-BBC4-B5C773CB9913}" type="slidenum">
              <a:rPr lang="ru-RU">
                <a:solidFill>
                  <a:prstClr val="black"/>
                </a:solidFill>
              </a:rPr>
              <a:pPr>
                <a:defRPr/>
              </a:pPr>
              <a:t>4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10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93" y="1371949"/>
            <a:ext cx="10467501" cy="1829222"/>
          </a:xfrm>
          <a:ln>
            <a:noFill/>
          </a:ln>
        </p:spPr>
        <p:txBody>
          <a:bodyPr tIns="0" rIns="2098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6" y="3229283"/>
            <a:ext cx="10471565" cy="1753006"/>
          </a:xfrm>
        </p:spPr>
        <p:txBody>
          <a:bodyPr lIns="0" rIns="20982"/>
          <a:lstStyle>
            <a:lvl1pPr marL="0" marR="53511" indent="0" algn="r">
              <a:buNone/>
              <a:defRPr>
                <a:solidFill>
                  <a:schemeClr val="tx1"/>
                </a:solidFill>
              </a:defRPr>
            </a:lvl1pPr>
            <a:lvl2pPr marL="534991" indent="0" algn="ctr">
              <a:buNone/>
            </a:lvl2pPr>
            <a:lvl3pPr marL="1069985" indent="0" algn="ctr">
              <a:buNone/>
            </a:lvl3pPr>
            <a:lvl4pPr marL="1604997" indent="0" algn="ctr">
              <a:buNone/>
            </a:lvl4pPr>
            <a:lvl5pPr marL="2139970" indent="0" algn="ctr">
              <a:buNone/>
            </a:lvl5pPr>
            <a:lvl6pPr marL="2674978" indent="0" algn="ctr">
              <a:buNone/>
            </a:lvl6pPr>
            <a:lvl7pPr marL="3209990" indent="0" algn="ctr">
              <a:buNone/>
            </a:lvl7pPr>
            <a:lvl8pPr marL="3744998" indent="0" algn="ctr">
              <a:buNone/>
            </a:lvl8pPr>
            <a:lvl9pPr marL="427995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4581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7082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5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30" y="91475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1773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93" y="1371949"/>
            <a:ext cx="10467501" cy="1829222"/>
          </a:xfrm>
          <a:ln>
            <a:noFill/>
          </a:ln>
        </p:spPr>
        <p:txBody>
          <a:bodyPr tIns="0" rIns="2096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6" y="3229283"/>
            <a:ext cx="10471565" cy="1753006"/>
          </a:xfrm>
        </p:spPr>
        <p:txBody>
          <a:bodyPr lIns="0" rIns="20962"/>
          <a:lstStyle>
            <a:lvl1pPr marL="0" marR="53499" indent="0" algn="r">
              <a:buNone/>
              <a:defRPr>
                <a:solidFill>
                  <a:schemeClr val="tx1"/>
                </a:solidFill>
              </a:defRPr>
            </a:lvl1pPr>
            <a:lvl2pPr marL="534763" indent="0" algn="ctr">
              <a:buNone/>
            </a:lvl2pPr>
            <a:lvl3pPr marL="1069520" indent="0" algn="ctr">
              <a:buNone/>
            </a:lvl3pPr>
            <a:lvl4pPr marL="1604303" indent="0" algn="ctr">
              <a:buNone/>
            </a:lvl4pPr>
            <a:lvl5pPr marL="2139043" indent="0" algn="ctr">
              <a:buNone/>
            </a:lvl5pPr>
            <a:lvl6pPr marL="2673830" indent="0" algn="ctr">
              <a:buNone/>
            </a:lvl6pPr>
            <a:lvl7pPr marL="3208613" indent="0" algn="ctr">
              <a:buNone/>
            </a:lvl7pPr>
            <a:lvl8pPr marL="3743381" indent="0" algn="ctr">
              <a:buNone/>
            </a:lvl8pPr>
            <a:lvl9pPr marL="42781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FAE22-C267-4982-97A4-8BAF044AC17A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8B6EE-BFBD-4569-AFA0-E077CAA46A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5887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5A415-28DB-45EB-A4C0-DD8F40569010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D1C4AC-1F25-444D-BB30-3B98760970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924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77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588" rIns="5258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794CA4-C5FD-480E-BAFD-2E634E2ED26B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65B7-D554-47D4-9B51-962F63F81F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7104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1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1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A64B1F-C8A2-4363-B36D-24ACD430DC31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3967C-1D01-4715-B0CC-B7D8F3912A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1215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84"/>
            <a:ext cx="5386216" cy="659503"/>
          </a:xfrm>
        </p:spPr>
        <p:txBody>
          <a:bodyPr lIns="52588" tIns="0" rIns="5258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62" y="1860192"/>
            <a:ext cx="5388333" cy="654994"/>
          </a:xfrm>
        </p:spPr>
        <p:txBody>
          <a:bodyPr lIns="52588" tIns="0" rIns="5258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6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9D2F-E18C-4274-B83F-50109CDBC459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69D9BA-09E1-495F-9760-4C6C96E706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249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23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675CD-5532-4A66-9E3C-94FE07FF431F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811BE-27FC-4D5D-80A2-231175271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4887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620BD5-2C2E-4730-9CFB-E48144F4EF0C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43A84-349E-4FDA-B933-78E7D2012B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1968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57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57" y="1676820"/>
            <a:ext cx="3657123" cy="4573059"/>
          </a:xfrm>
        </p:spPr>
        <p:txBody>
          <a:bodyPr lIns="20962" rIns="2096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3595A8-1105-45FD-BC05-3DF2EAEE1EB3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15C92B-82F0-416C-8B1E-89272AB056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4243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19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28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147" tIns="52588" rIns="105147" bIns="525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4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147" tIns="52588" rIns="105147" bIns="525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147" tIns="52588" rIns="105147" bIns="525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91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147" tIns="52588" rIns="105147" bIns="525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588" rIns="52588" bIns="5258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39" y="2829470"/>
            <a:ext cx="2946015" cy="2179826"/>
          </a:xfrm>
        </p:spPr>
        <p:txBody>
          <a:bodyPr lIns="73545" rIns="5258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61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38E30-0AD2-442C-BE45-BCB0AF4BB43A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FAA32-A360-4E38-925F-FBE2FFEE63C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645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31200-50F3-4B5A-929A-763E4171BB0F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169E-AC6C-45B1-886F-38F9D89BCC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906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5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30" y="91475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B7C118-D1ED-4129-9E76-4A6B7E8ED2EB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853456-C8BE-423E-8960-9B60C0124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908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2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4" y="3229283"/>
            <a:ext cx="10471565" cy="1753006"/>
          </a:xfrm>
        </p:spPr>
        <p:txBody>
          <a:bodyPr lIns="0" rIns="21218"/>
          <a:lstStyle>
            <a:lvl1pPr marL="0" marR="53655" indent="0" algn="r">
              <a:buNone/>
              <a:defRPr>
                <a:solidFill>
                  <a:schemeClr val="tx1"/>
                </a:solidFill>
              </a:defRPr>
            </a:lvl1pPr>
            <a:lvl2pPr marL="536421" indent="0" algn="ctr">
              <a:buNone/>
            </a:lvl2pPr>
            <a:lvl3pPr marL="1072848" indent="0" algn="ctr">
              <a:buNone/>
            </a:lvl3pPr>
            <a:lvl4pPr marL="1609277" indent="0" algn="ctr">
              <a:buNone/>
            </a:lvl4pPr>
            <a:lvl5pPr marL="2145682" indent="0" algn="ctr">
              <a:buNone/>
            </a:lvl5pPr>
            <a:lvl6pPr marL="2682110" indent="0" algn="ctr">
              <a:buNone/>
            </a:lvl6pPr>
            <a:lvl7pPr marL="3218549" indent="0" algn="ctr">
              <a:buNone/>
            </a:lvl7pPr>
            <a:lvl8pPr marL="3754963" indent="0" algn="ctr">
              <a:buNone/>
            </a:lvl8pPr>
            <a:lvl9pPr marL="429135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454EAF-2297-4B5D-AF1E-42864A87E907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661B3-F0E9-419B-889E-E48445A9FA4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9044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38422-7A2B-4B9F-AA74-FAEBD4958CAC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593DC2-C226-4DE7-8143-AF4412171E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265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57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3147" rIns="53147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E30AF-E749-4ED3-9413-AA31C00C5088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F08290-EC90-4208-87A2-EE30EA1295C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22997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0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9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AADD8B-1C1D-4A7C-A478-27DD2D8D80C2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D0F74-FB8E-4B03-96CA-39B4E5F1C0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452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17"/>
            <a:ext cx="5386216" cy="659503"/>
          </a:xfrm>
        </p:spPr>
        <p:txBody>
          <a:bodyPr lIns="53147" tIns="0" rIns="53147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82" y="1860192"/>
            <a:ext cx="5388333" cy="654994"/>
          </a:xfrm>
        </p:spPr>
        <p:txBody>
          <a:bodyPr lIns="53147" tIns="0" rIns="53147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8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04C360-8142-41E6-B51E-729E2F68E8FB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0B4DB-8844-4C92-B217-0F9B2ACAAA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3016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6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4FFC17-6CCA-445F-AD7D-1C7309412CAD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0A2AB0-8242-4D52-A210-892354E516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691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13E28C-DFD3-4810-AD2B-2E40656274C3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BE479-7496-49B3-9775-F049415276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6139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0" y="1317077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0" y="2705328"/>
            <a:ext cx="10361851" cy="1510066"/>
          </a:xfrm>
        </p:spPr>
        <p:txBody>
          <a:bodyPr lIns="52608" rIns="5260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6433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56" y="51451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56" y="1676789"/>
            <a:ext cx="3657123" cy="4573059"/>
          </a:xfrm>
        </p:spPr>
        <p:txBody>
          <a:bodyPr lIns="21218" rIns="212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F8B36E-49E2-4E0D-9BE3-22885E2F1208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57277E-A5B5-4229-9D9D-1FDC5094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9886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04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271" tIns="53147" rIns="106271" bIns="5314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01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271" tIns="53147" rIns="106271" bIns="5314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271" tIns="53147" rIns="106271" bIns="5314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9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271" tIns="53147" rIns="106271" bIns="5314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298"/>
            <a:ext cx="2950080" cy="1582985"/>
          </a:xfrm>
        </p:spPr>
        <p:txBody>
          <a:bodyPr lIns="53147" rIns="53147" bIns="53147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48" y="2829470"/>
            <a:ext cx="2946015" cy="2179826"/>
          </a:xfrm>
        </p:spPr>
        <p:txBody>
          <a:bodyPr lIns="74351" rIns="53147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8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DB0245-6C30-4E11-968F-4D3677591B3E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563EEA-B36D-4412-9EEF-C7CD60406C9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7241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70F8DB-82DC-4E65-A137-17F5EEB57261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1B755-45BE-4757-B190-A385061B0D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01637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8" y="91467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0" y="91467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CFACF-5C19-43D8-BC5D-A13A0BA83F9F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627037-345F-41EB-9786-6D373A2DE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6893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9" y="1371935"/>
            <a:ext cx="10467501" cy="1829223"/>
          </a:xfrm>
          <a:ln>
            <a:noFill/>
          </a:ln>
        </p:spPr>
        <p:txBody>
          <a:bodyPr tIns="0" rIns="2149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3" cy="1753006"/>
          </a:xfrm>
        </p:spPr>
        <p:txBody>
          <a:bodyPr lIns="0" rIns="21490"/>
          <a:lstStyle>
            <a:lvl1pPr marL="0" marR="54095" indent="0" algn="r">
              <a:buNone/>
              <a:defRPr>
                <a:solidFill>
                  <a:schemeClr val="tx1"/>
                </a:solidFill>
              </a:defRPr>
            </a:lvl1pPr>
            <a:lvl2pPr marL="540898" indent="0" algn="ctr">
              <a:buNone/>
            </a:lvl2pPr>
            <a:lvl3pPr marL="1081776" indent="0" algn="ctr">
              <a:buNone/>
            </a:lvl3pPr>
            <a:lvl4pPr marL="1622650" indent="0" algn="ctr">
              <a:buNone/>
            </a:lvl4pPr>
            <a:lvl5pPr marL="2163511" indent="0" algn="ctr">
              <a:buNone/>
            </a:lvl5pPr>
            <a:lvl6pPr marL="2704376" indent="0" algn="ctr">
              <a:buNone/>
            </a:lvl6pPr>
            <a:lvl7pPr marL="3245290" indent="0" algn="ctr">
              <a:buNone/>
            </a:lvl7pPr>
            <a:lvl8pPr marL="3786152" indent="0" algn="ctr">
              <a:buNone/>
            </a:lvl8pPr>
            <a:lvl9pPr marL="432703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353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6987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69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3812" rIns="5381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575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7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7743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7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46"/>
            <a:ext cx="5386216" cy="659503"/>
          </a:xfrm>
        </p:spPr>
        <p:txBody>
          <a:bodyPr lIns="53812" tIns="0" rIns="5381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9" y="1860192"/>
            <a:ext cx="5388333" cy="654994"/>
          </a:xfrm>
        </p:spPr>
        <p:txBody>
          <a:bodyPr lIns="53812" tIns="0" rIns="5381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9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91698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6" y="704287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3338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0" y="192061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1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806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100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65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65" y="1676789"/>
            <a:ext cx="3657123" cy="4573059"/>
          </a:xfrm>
        </p:spPr>
        <p:txBody>
          <a:bodyPr lIns="21490" rIns="21490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54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2133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324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575" tIns="53812" rIns="107575" bIns="5381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575" tIns="53812" rIns="107575" bIns="5381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575" tIns="53812" rIns="107575" bIns="5381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58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575" tIns="53812" rIns="107575" bIns="5381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812" rIns="53812" bIns="5381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47" y="2829448"/>
            <a:ext cx="2946015" cy="2179825"/>
          </a:xfrm>
        </p:spPr>
        <p:txBody>
          <a:bodyPr lIns="75299" rIns="53812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82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7279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890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40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4" y="91464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8794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2" y="1371935"/>
            <a:ext cx="10467501" cy="1829223"/>
          </a:xfrm>
          <a:ln>
            <a:noFill/>
          </a:ln>
        </p:spPr>
        <p:txBody>
          <a:bodyPr tIns="0" rIns="2151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64" y="3229283"/>
            <a:ext cx="10471563" cy="1753006"/>
          </a:xfrm>
        </p:spPr>
        <p:txBody>
          <a:bodyPr lIns="0" rIns="21510"/>
          <a:lstStyle>
            <a:lvl1pPr marL="0" marR="54100" indent="0" algn="r">
              <a:buNone/>
              <a:defRPr>
                <a:solidFill>
                  <a:schemeClr val="tx1"/>
                </a:solidFill>
              </a:defRPr>
            </a:lvl1pPr>
            <a:lvl2pPr marL="540962" indent="0" algn="ctr">
              <a:buNone/>
            </a:lvl2pPr>
            <a:lvl3pPr marL="1081909" indent="0" algn="ctr">
              <a:buNone/>
            </a:lvl3pPr>
            <a:lvl4pPr marL="1622854" indent="0" algn="ctr">
              <a:buNone/>
            </a:lvl4pPr>
            <a:lvl5pPr marL="2163781" indent="0" algn="ctr">
              <a:buNone/>
            </a:lvl5pPr>
            <a:lvl6pPr marL="2704719" indent="0" algn="ctr">
              <a:buNone/>
            </a:lvl6pPr>
            <a:lvl7pPr marL="3245694" indent="0" algn="ctr">
              <a:buNone/>
            </a:lvl7pPr>
            <a:lvl8pPr marL="3786627" indent="0" algn="ctr">
              <a:buNone/>
            </a:lvl8pPr>
            <a:lvl9pPr marL="432757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B40427-115F-4D2E-A858-1BB0044F4745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D78BBF1-177B-49D8-88FD-CBA2C50B5ED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92354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7D2E4B8-9D4E-4417-9766-D26643581DE1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B604AE6-DDB1-4357-8DC0-99D81DF931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43749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69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294"/>
            <a:ext cx="10361851" cy="1510062"/>
          </a:xfrm>
        </p:spPr>
        <p:txBody>
          <a:bodyPr lIns="53852" rIns="5385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BA6C703-23E6-429E-986D-5CE52166FF3B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8693458-A50A-44E5-A79A-EB06F4A40E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31711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7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5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10304CE-EFE9-4B28-BD07-71E285E0DEE1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7D7C4051-A59D-4946-8ED2-BAA238A127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311395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7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37"/>
            <a:ext cx="5386216" cy="659503"/>
          </a:xfrm>
        </p:spPr>
        <p:txBody>
          <a:bodyPr lIns="53852" tIns="0" rIns="5385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0" y="1860192"/>
            <a:ext cx="5388333" cy="654994"/>
          </a:xfrm>
        </p:spPr>
        <p:txBody>
          <a:bodyPr lIns="53852" tIns="0" rIns="5385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0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42642B6-82DF-48D6-B880-86175C4944C1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4223555-841C-4F22-A130-50C6D194F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25790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84"/>
            <a:ext cx="5386216" cy="659503"/>
          </a:xfrm>
        </p:spPr>
        <p:txBody>
          <a:bodyPr lIns="52608" tIns="0" rIns="5260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62" y="1860192"/>
            <a:ext cx="5388333" cy="654994"/>
          </a:xfrm>
        </p:spPr>
        <p:txBody>
          <a:bodyPr lIns="52608" tIns="0" rIns="5260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6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4296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6" y="704287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3A9A27F-886D-488E-A00B-7154426CABFC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01E628C-CDD6-44A7-84C4-98ACF3BEAB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74667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C32DF59-41F9-4DC3-9198-069A3B7A4E70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EC5938F-C15C-4DA0-94BF-D16E3705C8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156275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56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56" y="1676789"/>
            <a:ext cx="3657123" cy="4573059"/>
          </a:xfrm>
        </p:spPr>
        <p:txBody>
          <a:bodyPr lIns="21510" rIns="21510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5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55DBA5-ECD1-4BB9-8662-606E3A42E275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5DD2E208-A8E8-491C-A57A-53646AF14B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362550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313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660" tIns="53852" rIns="107660" bIns="5385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660" tIns="53852" rIns="107660" bIns="5385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660" tIns="53852" rIns="107660" bIns="538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48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660" tIns="53852" rIns="107660" bIns="538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852" rIns="53852" bIns="5385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42" y="2829448"/>
            <a:ext cx="2946015" cy="2179825"/>
          </a:xfrm>
        </p:spPr>
        <p:txBody>
          <a:bodyPr lIns="75359" rIns="53852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CBFB24E-F40B-44D0-B375-04732D392394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70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F650688-48E4-4237-86FD-625A89B1A70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956545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9CF9F62-9529-43F1-AC2B-97B84BC16D64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E9C24B0-CE22-4999-97BE-429B377B8F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09832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9" y="91463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0" y="91463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B0440A91-61D4-48B3-9C6E-5A380B7C8E38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77E44E8-09F0-424B-A0FA-9B2F678A76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55747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6" y="1371949"/>
            <a:ext cx="10467501" cy="1829222"/>
          </a:xfrm>
          <a:ln>
            <a:noFill/>
          </a:ln>
        </p:spPr>
        <p:txBody>
          <a:bodyPr tIns="0" rIns="211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2" y="3229283"/>
            <a:ext cx="10471565" cy="1753006"/>
          </a:xfrm>
        </p:spPr>
        <p:txBody>
          <a:bodyPr lIns="0" rIns="21134"/>
          <a:lstStyle>
            <a:lvl1pPr marL="0" marR="53561" indent="0" algn="r">
              <a:buNone/>
              <a:defRPr>
                <a:solidFill>
                  <a:schemeClr val="tx1"/>
                </a:solidFill>
              </a:defRPr>
            </a:lvl1pPr>
            <a:lvl2pPr marL="535497" indent="0" algn="ctr">
              <a:buNone/>
            </a:lvl2pPr>
            <a:lvl3pPr marL="1070997" indent="0" algn="ctr">
              <a:buNone/>
            </a:lvl3pPr>
            <a:lvl4pPr marL="1606516" indent="0" algn="ctr">
              <a:buNone/>
            </a:lvl4pPr>
            <a:lvl5pPr marL="2141997" indent="0" algn="ctr">
              <a:buNone/>
            </a:lvl5pPr>
            <a:lvl6pPr marL="2677512" indent="0" algn="ctr">
              <a:buNone/>
            </a:lvl6pPr>
            <a:lvl7pPr marL="3213030" indent="0" algn="ctr">
              <a:buNone/>
            </a:lvl7pPr>
            <a:lvl8pPr marL="3748545" indent="0" algn="ctr">
              <a:buNone/>
            </a:lvl8pPr>
            <a:lvl9pPr marL="428401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881267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19768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16" y="131706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16" y="2705328"/>
            <a:ext cx="10361851" cy="1510066"/>
          </a:xfrm>
        </p:spPr>
        <p:txBody>
          <a:bodyPr lIns="52913" rIns="5291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374836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25" y="192060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1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9028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23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44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28"/>
            <a:ext cx="5386216" cy="659503"/>
          </a:xfrm>
        </p:spPr>
        <p:txBody>
          <a:bodyPr lIns="52913" tIns="0" rIns="5291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1" y="1860192"/>
            <a:ext cx="5388333" cy="654994"/>
          </a:xfrm>
        </p:spPr>
        <p:txBody>
          <a:bodyPr lIns="52913" tIns="0" rIns="5291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1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04361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67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393726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392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95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95" y="1676817"/>
            <a:ext cx="3657123" cy="4573059"/>
          </a:xfrm>
        </p:spPr>
        <p:txBody>
          <a:bodyPr lIns="21134" rIns="2113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7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244832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516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08" tIns="52913" rIns="105808" bIns="5291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6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08" tIns="52913" rIns="105808" bIns="5291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08" tIns="52913" rIns="105808" bIns="529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5" y="621985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08" tIns="52913" rIns="105808" bIns="529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5"/>
            <a:ext cx="2950080" cy="1582985"/>
          </a:xfrm>
        </p:spPr>
        <p:txBody>
          <a:bodyPr lIns="52913" rIns="52913" bIns="5291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4" y="2829470"/>
            <a:ext cx="2946015" cy="2179826"/>
          </a:xfrm>
        </p:spPr>
        <p:txBody>
          <a:bodyPr lIns="74031" rIns="5291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1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564521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03452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4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6" y="91474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03904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97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57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57" y="1676820"/>
            <a:ext cx="3657123" cy="4573059"/>
          </a:xfrm>
        </p:spPr>
        <p:txBody>
          <a:bodyPr lIns="20982" rIns="2098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9895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28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199" tIns="52608" rIns="105199" bIns="5260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4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199" tIns="52608" rIns="105199" bIns="5260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199" tIns="52608" rIns="105199" bIns="5260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91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199" tIns="52608" rIns="105199" bIns="5260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8"/>
            <a:ext cx="2950080" cy="1582985"/>
          </a:xfrm>
        </p:spPr>
        <p:txBody>
          <a:bodyPr lIns="52608" rIns="52608" bIns="5260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39" y="2829470"/>
            <a:ext cx="2946015" cy="2179826"/>
          </a:xfrm>
        </p:spPr>
        <p:txBody>
          <a:bodyPr lIns="73574" rIns="5260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61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7/4/2022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4852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199" tIns="52608" rIns="105199" bIns="5260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36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199" tIns="52608" rIns="105199" bIns="5260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75" y="70488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60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75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199" tIns="52608" rIns="105199" bIns="5260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73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8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2" r:id="rId1"/>
    <p:sldLayoutId id="2147513537" r:id="rId2"/>
    <p:sldLayoutId id="2147513573" r:id="rId3"/>
    <p:sldLayoutId id="2147513538" r:id="rId4"/>
    <p:sldLayoutId id="2147513539" r:id="rId5"/>
    <p:sldLayoutId id="2147513540" r:id="rId6"/>
    <p:sldLayoutId id="2147513541" r:id="rId7"/>
    <p:sldLayoutId id="2147513542" r:id="rId8"/>
    <p:sldLayoutId id="2147513574" r:id="rId9"/>
    <p:sldLayoutId id="2147513543" r:id="rId10"/>
    <p:sldLayoutId id="214751354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68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25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0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464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471" indent="-26947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202" indent="-2377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150" indent="-2377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0510" indent="-19500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0698" indent="-19500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2989" indent="-24614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6988" indent="-21400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7985" indent="-21400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8998" indent="-21400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49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99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49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99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49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999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49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99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147" tIns="52588" rIns="105147" bIns="525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36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147" tIns="52588" rIns="105147" bIns="525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75" y="70488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58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75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147" tIns="52588" rIns="105147" bIns="5258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14C29F1-68BA-49FC-AABA-AB1B6A900534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73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4081DD-568D-4F6A-8E42-5785901769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6" y="20328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5" r:id="rId1"/>
    <p:sldLayoutId id="2147513545" r:id="rId2"/>
    <p:sldLayoutId id="2147513576" r:id="rId3"/>
    <p:sldLayoutId id="2147513546" r:id="rId4"/>
    <p:sldLayoutId id="2147513547" r:id="rId5"/>
    <p:sldLayoutId id="2147513548" r:id="rId6"/>
    <p:sldLayoutId id="2147513549" r:id="rId7"/>
    <p:sldLayoutId id="2147513550" r:id="rId8"/>
    <p:sldLayoutId id="2147513577" r:id="rId9"/>
    <p:sldLayoutId id="2147513551" r:id="rId10"/>
    <p:sldLayoutId id="21475135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68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25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0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464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471" indent="-26947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202" indent="-2377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3976" indent="-2377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7341" indent="-19500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0698" indent="-19500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2099" indent="-24603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6009" indent="-21392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6872" indent="-21392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7750" indent="-21392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47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95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43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90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38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86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33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81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271" tIns="53147" rIns="106271" bIns="5314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36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271" tIns="53147" rIns="106271" bIns="5314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61" y="70487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14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61" y="1935173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271" tIns="53147" rIns="106271" bIns="5314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683D92D-396F-4344-8CD1-4542A563D1A7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5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DDAD7F9-CD6B-4C0D-896F-8722CB5F9F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6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488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53" r:id="rId1"/>
    <p:sldLayoutId id="2147513654" r:id="rId2"/>
    <p:sldLayoutId id="2147513655" r:id="rId3"/>
    <p:sldLayoutId id="2147513656" r:id="rId4"/>
    <p:sldLayoutId id="2147513657" r:id="rId5"/>
    <p:sldLayoutId id="2147513658" r:id="rId6"/>
    <p:sldLayoutId id="2147513659" r:id="rId7"/>
    <p:sldLayoutId id="2147513660" r:id="rId8"/>
    <p:sldLayoutId id="2147513661" r:id="rId9"/>
    <p:sldLayoutId id="2147513662" r:id="rId10"/>
    <p:sldLayoutId id="21475136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9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3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06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72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7462" indent="-27746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10288" indent="-24574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6869" indent="-24574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60299" indent="-2029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80555" indent="-2029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412" indent="-24678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976" indent="-21457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830" indent="-21457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696" indent="-21457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8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2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68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1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54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9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3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575" tIns="53812" rIns="107575" bIns="5381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6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575" tIns="53812" rIns="107575" bIns="5381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5" y="705027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81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5" y="1935138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575" tIns="53812" rIns="107575" bIns="5381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5" y="6357882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97" y="6357882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82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35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632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25" r:id="rId1"/>
    <p:sldLayoutId id="2147513726" r:id="rId2"/>
    <p:sldLayoutId id="2147513727" r:id="rId3"/>
    <p:sldLayoutId id="2147513728" r:id="rId4"/>
    <p:sldLayoutId id="2147513729" r:id="rId5"/>
    <p:sldLayoutId id="2147513730" r:id="rId6"/>
    <p:sldLayoutId id="2147513731" r:id="rId7"/>
    <p:sldLayoutId id="2147513732" r:id="rId8"/>
    <p:sldLayoutId id="2147513733" r:id="rId9"/>
    <p:sldLayoutId id="2147513734" r:id="rId10"/>
    <p:sldLayoutId id="214751373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788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572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3658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1492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240" indent="-31924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2651" indent="-28543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6120" indent="-28543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1708" indent="-24313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7255" indent="-24313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5319" indent="-24882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1706" indent="-21635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6238" indent="-216359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0782" indent="-21635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8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7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26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351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43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529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61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70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660" tIns="53852" rIns="107660" bIns="538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6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660" tIns="53852" rIns="107660" bIns="538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32" y="705023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85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32" y="1935127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660" tIns="53852" rIns="107660" bIns="5385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32" y="6357870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949C5CA7-26C5-47FF-8662-3228CF60FBCA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83" y="6357870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7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FA01AB7A-391C-47E3-BC86-F57F451C3F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47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90859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857" r:id="rId1"/>
    <p:sldLayoutId id="2147513858" r:id="rId2"/>
    <p:sldLayoutId id="2147513859" r:id="rId3"/>
    <p:sldLayoutId id="2147513860" r:id="rId4"/>
    <p:sldLayoutId id="2147513861" r:id="rId5"/>
    <p:sldLayoutId id="2147513862" r:id="rId6"/>
    <p:sldLayoutId id="2147513863" r:id="rId7"/>
    <p:sldLayoutId id="2147513864" r:id="rId8"/>
    <p:sldLayoutId id="2147513865" r:id="rId9"/>
    <p:sldLayoutId id="2147513866" r:id="rId10"/>
    <p:sldLayoutId id="214751386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7936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582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3798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168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7171" indent="-31717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0647" indent="-283352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4162" indent="-283352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99800" indent="-24105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5434" indent="-24105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5579" indent="-24885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1982" indent="-21638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6558" indent="-216387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1142" indent="-21638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9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9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285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37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47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56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66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75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08" tIns="52913" rIns="105808" bIns="529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5" y="-634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08" tIns="52913" rIns="105808" bIns="529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74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1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808" tIns="52913" rIns="105808" bIns="529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7/4/2022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4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2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1762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77" r:id="rId1"/>
    <p:sldLayoutId id="2147514278" r:id="rId2"/>
    <p:sldLayoutId id="2147514279" r:id="rId3"/>
    <p:sldLayoutId id="2147514280" r:id="rId4"/>
    <p:sldLayoutId id="2147514281" r:id="rId5"/>
    <p:sldLayoutId id="2147514282" r:id="rId6"/>
    <p:sldLayoutId id="2147514283" r:id="rId7"/>
    <p:sldLayoutId id="2147514284" r:id="rId8"/>
    <p:sldLayoutId id="2147514285" r:id="rId9"/>
    <p:sldLayoutId id="2147514286" r:id="rId10"/>
    <p:sldLayoutId id="214751428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0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01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07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08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24" indent="-26972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861" indent="-23799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113" indent="-23799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778" indent="-1951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269" indent="-1951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914" indent="-24637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116" indent="-21420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417" indent="-21420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734" indent="-21420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4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9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5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9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75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0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85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0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50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1816" indent="-285336" defTabSz="10350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1282" indent="-228266" defTabSz="10350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597769" indent="-228266" defTabSz="10350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4251" indent="-228266" defTabSz="10350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0781" indent="-228266" defTabSz="10350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67292" indent="-228266" defTabSz="10350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3797" indent="-228266" defTabSz="10350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0334" indent="-228266" defTabSz="10350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6378311E-8EBC-49FB-ACC3-D8139A69AB1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38915" name="Прямоугольник 15"/>
          <p:cNvSpPr>
            <a:spLocks noChangeArrowheads="1"/>
          </p:cNvSpPr>
          <p:nvPr/>
        </p:nvSpPr>
        <p:spPr bwMode="auto">
          <a:xfrm>
            <a:off x="13" y="144479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079" tIns="53052" rIns="106079" bIns="53052" anchor="ctr"/>
          <a:lstStyle/>
          <a:p>
            <a:pPr algn="ctr" defTabSz="10350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6" name="Прямоугольник 16"/>
          <p:cNvSpPr>
            <a:spLocks noChangeArrowheads="1"/>
          </p:cNvSpPr>
          <p:nvPr/>
        </p:nvSpPr>
        <p:spPr bwMode="auto">
          <a:xfrm>
            <a:off x="13" y="285766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079" tIns="53052" rIns="106079" bIns="53052" anchor="ctr"/>
          <a:lstStyle/>
          <a:p>
            <a:pPr algn="ctr" defTabSz="10350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7" name="Прямоугольник 17"/>
          <p:cNvSpPr>
            <a:spLocks noChangeArrowheads="1"/>
          </p:cNvSpPr>
          <p:nvPr/>
        </p:nvSpPr>
        <p:spPr bwMode="auto">
          <a:xfrm>
            <a:off x="13" y="214378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079" tIns="53052" rIns="106079" bIns="53052" anchor="ctr"/>
          <a:lstStyle/>
          <a:p>
            <a:pPr algn="ctr" defTabSz="10350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8" name="Прямоугольник 18"/>
          <p:cNvSpPr>
            <a:spLocks noChangeArrowheads="1"/>
          </p:cNvSpPr>
          <p:nvPr/>
        </p:nvSpPr>
        <p:spPr bwMode="auto">
          <a:xfrm>
            <a:off x="13" y="6645301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079" tIns="53052" rIns="106079" bIns="53052" anchor="ctr"/>
          <a:lstStyle/>
          <a:p>
            <a:pPr algn="ctr" defTabSz="10350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9" name="Прямоугольник 19"/>
          <p:cNvSpPr>
            <a:spLocks noChangeArrowheads="1"/>
          </p:cNvSpPr>
          <p:nvPr/>
        </p:nvSpPr>
        <p:spPr bwMode="auto">
          <a:xfrm>
            <a:off x="13" y="657392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079" tIns="53052" rIns="106079" bIns="53052" anchor="ctr"/>
          <a:lstStyle/>
          <a:p>
            <a:pPr algn="ctr" defTabSz="10350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20" name="Прямоугольник 20"/>
          <p:cNvSpPr>
            <a:spLocks noChangeArrowheads="1"/>
          </p:cNvSpPr>
          <p:nvPr/>
        </p:nvSpPr>
        <p:spPr bwMode="auto">
          <a:xfrm>
            <a:off x="13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079" tIns="53052" rIns="106079" bIns="53052" anchor="ctr"/>
          <a:lstStyle/>
          <a:p>
            <a:pPr algn="ctr" defTabSz="10350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48" y="2291405"/>
            <a:ext cx="12190413" cy="12923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079" tIns="53052" rIns="106079" bIns="53052">
            <a:spAutoFit/>
          </a:bodyPr>
          <a:lstStyle/>
          <a:p>
            <a:pPr algn="ctr" defTabSz="1078306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МОДЕЛЬ РАЗВИТИЯ ОБСТАНОВКИ</a:t>
            </a:r>
          </a:p>
          <a:p>
            <a:pPr algn="ctr" defTabSz="1078306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5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июля 2022 года</a:t>
            </a:r>
          </a:p>
          <a:p>
            <a:pPr algn="ctr" defTabSz="1078306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  <a:p>
            <a:pPr algn="ctr" defTabSz="1078306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426" y="383759"/>
            <a:ext cx="12171715" cy="707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079" tIns="53052" rIns="106079" bIns="53052">
            <a:spAutoFit/>
          </a:bodyPr>
          <a:lstStyle/>
          <a:p>
            <a:pPr algn="ctr" defTabSz="1078306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ГЛАВНОГО  УПРАВЛЕНИЯ  МЧС  РОССИИ  </a:t>
            </a:r>
          </a:p>
          <a:p>
            <a:pPr algn="ctr" defTabSz="1078306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5" y="44896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21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692" tIns="27335" rIns="54692" bIns="27335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3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59" tIns="38582" rIns="77159" bIns="38582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28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59" tIns="38582" rIns="77159" bIns="38582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81" y="3211611"/>
            <a:ext cx="2243137" cy="189508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872" tIns="45416" rIns="90872" bIns="45416"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  <a:latin typeface="+mn-lt"/>
                <a:cs typeface="+mn-cs"/>
              </a:rPr>
              <a:t>СУЩЕСТВУЮТ РИСКИ </a:t>
            </a:r>
            <a:r>
              <a:rPr lang="ru-RU" altLang="ru-RU" dirty="0" smtClean="0">
                <a:solidFill>
                  <a:srgbClr val="000000"/>
                </a:solidFill>
              </a:rPr>
              <a:t>ВОЗНИКНОВЕНИЯ СВЯЗАННЫХ С ЭКСПЛУАТАЦИЕЙ МАЛОМЕРНЫХ СУДОВ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pic>
        <p:nvPicPr>
          <p:cNvPr id="12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54" y="839014"/>
            <a:ext cx="9509713" cy="589571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71" y="2751619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1" tIns="38342" rIns="76681" bIns="3834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1" tIns="38342" rIns="76681" bIns="3834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46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38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0940" y="3986104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866" y="3499740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430" y="4382568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1993" y="2095733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484" y="1628793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890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214" y="2684065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344" y="2667995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103" y="3681039"/>
            <a:ext cx="66508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098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1" tIns="38342" rIns="76681" bIns="3834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3" y="371183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0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4923" y="2974427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274" y="3716500"/>
            <a:ext cx="89922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10" y="3223005"/>
            <a:ext cx="128307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782" y="3522216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48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3610" y="4210436"/>
            <a:ext cx="12863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073" y="4859140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15" y="1806043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1991" y="4747011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58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044" y="4592014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26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1" tIns="38342" rIns="76681" bIns="3834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873" y="4852969"/>
            <a:ext cx="90803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4724" y="4396570"/>
            <a:ext cx="102788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136044" y="5176800"/>
            <a:ext cx="797568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9308" y="4516919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6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277" y="2453340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5" y="2782420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3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888" y="2341895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122" tIns="38570" rIns="77122" bIns="38570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45" y="129619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0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10" y="1673845"/>
            <a:ext cx="71068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39548" y="2764888"/>
            <a:ext cx="77999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166" y="3111683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063" y="3218141"/>
            <a:ext cx="124753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58" y="2549025"/>
            <a:ext cx="8126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764" y="2048909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238" y="1587233"/>
            <a:ext cx="68922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565" y="1889743"/>
            <a:ext cx="7937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defTabSz="620655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890" y="4242115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88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33" y="3081004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5690" y="2855816"/>
            <a:ext cx="87458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929" y="3423926"/>
            <a:ext cx="89974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37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681" tIns="38342" rIns="76681" bIns="38342" anchor="ctr"/>
          <a:lstStyle/>
          <a:p>
            <a:pPr algn="ctr"/>
            <a:endParaRPr lang="ru-RU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318" y="2581197"/>
            <a:ext cx="11545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476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475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349" y="3491203"/>
            <a:ext cx="141279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49" y="3668183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747" y="3959862"/>
            <a:ext cx="1043226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730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698" y="4799450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9273" y="4968982"/>
            <a:ext cx="1286828" cy="24622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46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4764" y="4355343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4887" y="4882769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2908" y="4513065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495" y="4907847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37" y="4859189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691" y="5052191"/>
            <a:ext cx="529686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446" y="5076166"/>
            <a:ext cx="103032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807" y="5206596"/>
            <a:ext cx="75669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39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35" tIns="38426" rIns="76835" bIns="38426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617" y="5754395"/>
            <a:ext cx="81482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300" y="3826342"/>
            <a:ext cx="127014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186" y="4450785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4206" y="3750623"/>
            <a:ext cx="127561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3431" y="2280716"/>
            <a:ext cx="97570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818" y="2504830"/>
            <a:ext cx="6082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696" y="3336337"/>
            <a:ext cx="112350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607" y="4623453"/>
            <a:ext cx="138021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674" y="3834880"/>
            <a:ext cx="88779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73" y="2618229"/>
            <a:ext cx="841949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7178" y="3173237"/>
            <a:ext cx="1060638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777" y="2842040"/>
            <a:ext cx="165230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2729" y="2304531"/>
            <a:ext cx="84850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71573" y="3744491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Алексеевск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7634" y="1873547"/>
            <a:ext cx="50064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Арск</a:t>
            </a:r>
          </a:p>
        </p:txBody>
      </p:sp>
      <p:sp>
        <p:nvSpPr>
          <p:cNvPr id="331" name="Овал 330"/>
          <p:cNvSpPr/>
          <p:nvPr/>
        </p:nvSpPr>
        <p:spPr>
          <a:xfrm>
            <a:off x="2576489" y="2783585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628" rIns="0" bIns="6062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</a:t>
            </a:r>
          </a:p>
        </p:txBody>
      </p:sp>
      <p:sp>
        <p:nvSpPr>
          <p:cNvPr id="347" name="TextBox 5"/>
          <p:cNvSpPr txBox="1">
            <a:spLocks noChangeArrowheads="1"/>
          </p:cNvSpPr>
          <p:nvPr/>
        </p:nvSpPr>
        <p:spPr bwMode="auto">
          <a:xfrm>
            <a:off x="873694" y="991406"/>
            <a:ext cx="7964870" cy="370366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  <a:extLst/>
        </p:spPr>
        <p:txBody>
          <a:bodyPr wrap="square" lIns="107651" tIns="53852" rIns="107651" bIns="53852">
            <a:spAutoFit/>
          </a:bodyPr>
          <a:lstStyle>
            <a:defPPr>
              <a:defRPr lang="ru-RU"/>
            </a:defPPr>
            <a:lvl1pPr algn="ctr" defTabSz="1038909">
              <a:defRPr sz="1700" b="1">
                <a:solidFill>
                  <a:srgbClr val="000000"/>
                </a:solidFill>
              </a:defRPr>
            </a:lvl1pPr>
          </a:lstStyle>
          <a:p>
            <a:r>
              <a:rPr lang="ru-RU" dirty="0"/>
              <a:t> </a:t>
            </a:r>
            <a:r>
              <a:rPr lang="ru-RU" dirty="0" smtClean="0"/>
              <a:t>В </a:t>
            </a:r>
            <a:r>
              <a:rPr lang="ru-RU" dirty="0"/>
              <a:t>Республике Татарстан </a:t>
            </a:r>
            <a:r>
              <a:rPr lang="ru-RU" dirty="0" smtClean="0"/>
              <a:t>зарегистрированы </a:t>
            </a:r>
            <a:r>
              <a:rPr lang="ru-RU" dirty="0" smtClean="0">
                <a:solidFill>
                  <a:srgbClr val="FF0000"/>
                </a:solidFill>
              </a:rPr>
              <a:t>33</a:t>
            </a:r>
            <a:r>
              <a:rPr lang="ru-RU" dirty="0" smtClean="0"/>
              <a:t> </a:t>
            </a:r>
            <a:r>
              <a:rPr lang="ru-RU" dirty="0"/>
              <a:t>стоянки маломерных судов</a:t>
            </a:r>
          </a:p>
        </p:txBody>
      </p:sp>
      <p:sp>
        <p:nvSpPr>
          <p:cNvPr id="166" name="Овал 165"/>
          <p:cNvSpPr/>
          <p:nvPr/>
        </p:nvSpPr>
        <p:spPr>
          <a:xfrm>
            <a:off x="6918295" y="3060525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44" tIns="60628" rIns="35844" bIns="6062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</a:p>
        </p:txBody>
      </p:sp>
      <p:sp>
        <p:nvSpPr>
          <p:cNvPr id="167" name="Овал 166"/>
          <p:cNvSpPr/>
          <p:nvPr/>
        </p:nvSpPr>
        <p:spPr>
          <a:xfrm>
            <a:off x="5769101" y="3560122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44" tIns="60628" rIns="35844" bIns="6062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168" name="Овал 167"/>
          <p:cNvSpPr/>
          <p:nvPr/>
        </p:nvSpPr>
        <p:spPr>
          <a:xfrm>
            <a:off x="4572871" y="3904594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44" tIns="60628" rIns="35844" bIns="6062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69" name="Овал 168"/>
          <p:cNvSpPr/>
          <p:nvPr/>
        </p:nvSpPr>
        <p:spPr>
          <a:xfrm>
            <a:off x="1792716" y="2751623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44" tIns="60628" rIns="35844" bIns="6062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</a:p>
        </p:txBody>
      </p:sp>
      <p:grpSp>
        <p:nvGrpSpPr>
          <p:cNvPr id="120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2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3" name="Овал 122"/>
          <p:cNvSpPr/>
          <p:nvPr/>
        </p:nvSpPr>
        <p:spPr>
          <a:xfrm>
            <a:off x="9941542" y="6138249"/>
            <a:ext cx="322701" cy="310559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44" tIns="60628" rIns="35844" bIns="6062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124" name="Прямоугольник 123"/>
          <p:cNvSpPr/>
          <p:nvPr/>
        </p:nvSpPr>
        <p:spPr>
          <a:xfrm>
            <a:off x="10344975" y="6061059"/>
            <a:ext cx="1718444" cy="414691"/>
          </a:xfrm>
          <a:prstGeom prst="rect">
            <a:avLst/>
          </a:prstGeom>
          <a:noFill/>
          <a:ln>
            <a:noFill/>
          </a:ln>
        </p:spPr>
        <p:txBody>
          <a:bodyPr lIns="75183" tIns="37598" rIns="75183" bIns="37598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  <p:grpSp>
        <p:nvGrpSpPr>
          <p:cNvPr id="118" name="Группа 101"/>
          <p:cNvGrpSpPr>
            <a:grpSpLocks/>
          </p:cNvGrpSpPr>
          <p:nvPr/>
        </p:nvGrpSpPr>
        <p:grpSpPr bwMode="auto">
          <a:xfrm>
            <a:off x="9867943" y="789031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88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9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88" y="120651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21" tIns="37620" rIns="75221" bIns="3762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46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142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321" y="146687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90896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398472" y="1212850"/>
            <a:ext cx="9124950" cy="5494338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E5761B">
                <a:alpha val="98824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E5761B">
                <a:alpha val="98824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E5761B">
                <a:alpha val="98824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4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5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0" y="2162239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4" y="3682447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4"/>
              <a:ext cx="90379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0" y="3750305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1"/>
              <a:ext cx="127791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9" y="3814266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2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E5761B">
                <a:alpha val="98824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4" y="4236242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E5761B">
                <a:alpha val="98824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4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4" y="3060012"/>
              <a:ext cx="10829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5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0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5" y="4381320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70" y="4598159"/>
              <a:ext cx="144330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E5761B">
                <a:alpha val="98824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19" y="5141812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8" y="5211235"/>
              <a:ext cx="9136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5" y="2037440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E5761B">
                <a:alpha val="98824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4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20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5761B">
                <a:alpha val="98824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3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78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5" y="1455568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5" y="4904694"/>
              <a:ext cx="109675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6" y="3383708"/>
              <a:ext cx="13566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7" y="5772831"/>
              <a:ext cx="98452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2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561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7"/>
              <a:ext cx="170519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3" y="2368157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4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0" y="3826744"/>
              <a:ext cx="108888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60" y="3865316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7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7"/>
              <a:ext cx="10849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5" y="4527179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2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232" tIns="27609" rIns="55232" bIns="27609" anchor="ctr"/>
          <a:lstStyle>
            <a:lvl1pPr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1700" b="1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1"/>
            <a:ext cx="2273300" cy="2395179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12" y="4755259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15" y="789000"/>
            <a:ext cx="2263775" cy="2166937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15" y="1704975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49" tIns="38332" rIns="76649" bIns="3833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3" y="1685924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63" y="2527304"/>
            <a:ext cx="285750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49" tIns="38332" rIns="76649" bIns="3833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3" y="2516190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15" y="1206509"/>
            <a:ext cx="292100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66" tIns="38342" rIns="76666" bIns="383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3" y="1220790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12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45" y="2165350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49" tIns="38332" rIns="76649" bIns="3833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788" y="2143131"/>
            <a:ext cx="1776412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85" name="Прямоугольник 184"/>
          <p:cNvSpPr/>
          <p:nvPr/>
        </p:nvSpPr>
        <p:spPr>
          <a:xfrm>
            <a:off x="1477971" y="2349094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97" tIns="38508" rIns="76997" bIns="38508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</a:t>
            </a:r>
            <a:r>
              <a:rPr lang="ru-RU" sz="3200" b="1" dirty="0">
                <a:solidFill>
                  <a:srgbClr val="002060"/>
                </a:solidFill>
              </a:rPr>
              <a:t>7</a:t>
            </a:r>
            <a:r>
              <a:rPr lang="ru-RU" sz="3200" b="1" dirty="0" smtClean="0">
                <a:solidFill>
                  <a:srgbClr val="002060"/>
                </a:solidFill>
              </a:rPr>
              <a:t>…+11 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+20…+24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5863441" y="2750726"/>
            <a:ext cx="3033712" cy="1290638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97" tIns="38508" rIns="76997" bIns="38508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+6…+10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+19…+23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215" name="Прямоугольник 214"/>
          <p:cNvSpPr/>
          <p:nvPr/>
        </p:nvSpPr>
        <p:spPr>
          <a:xfrm>
            <a:off x="4817756" y="4348164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97" tIns="38508" rIns="76997" bIns="38508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+7…+11 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+21…+24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226" name="Прямая соединительная линия 225"/>
          <p:cNvCxnSpPr/>
          <p:nvPr/>
        </p:nvCxnSpPr>
        <p:spPr>
          <a:xfrm>
            <a:off x="1443229" y="3022600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30" name="Прямая соединительная линия 229"/>
          <p:cNvCxnSpPr/>
          <p:nvPr/>
        </p:nvCxnSpPr>
        <p:spPr>
          <a:xfrm>
            <a:off x="4764407" y="4976814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32" name="Прямая соединительная линия 231"/>
          <p:cNvCxnSpPr/>
          <p:nvPr/>
        </p:nvCxnSpPr>
        <p:spPr>
          <a:xfrm>
            <a:off x="5880974" y="3396045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2" name="Прямоугольник 111"/>
          <p:cNvSpPr/>
          <p:nvPr/>
        </p:nvSpPr>
        <p:spPr bwMode="auto">
          <a:xfrm>
            <a:off x="7380297" y="1811339"/>
            <a:ext cx="828675" cy="107722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Агрызский</a:t>
            </a:r>
            <a:endParaRPr lang="ru-RU" sz="7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3" name="Picture 1" descr="https://meteoinfo.ru/hmc-output/meteoalert/pict/28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3161" y="844765"/>
            <a:ext cx="504816" cy="450385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noFill/>
          </a:ln>
        </p:spPr>
      </p:pic>
      <p:sp>
        <p:nvSpPr>
          <p:cNvPr id="114" name="Прямоугольник 116"/>
          <p:cNvSpPr>
            <a:spLocks noChangeArrowheads="1"/>
          </p:cNvSpPr>
          <p:nvPr/>
        </p:nvSpPr>
        <p:spPr bwMode="auto">
          <a:xfrm>
            <a:off x="5731377" y="907621"/>
            <a:ext cx="3856629" cy="32467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91" tIns="38847" rIns="77691" bIns="38847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  <a:cs typeface="Times New Roman" pitchFamily="18" charset="0"/>
              </a:rPr>
              <a:t>3-4 класс </a:t>
            </a:r>
            <a:r>
              <a:rPr lang="ru-RU" altLang="ru-RU" sz="1600" b="1" dirty="0">
                <a:solidFill>
                  <a:srgbClr val="000000"/>
                </a:solidFill>
                <a:cs typeface="Times New Roman" pitchFamily="18" charset="0"/>
              </a:rPr>
              <a:t>пожарной опасности лесов</a:t>
            </a:r>
          </a:p>
        </p:txBody>
      </p:sp>
    </p:spTree>
    <p:extLst>
      <p:ext uri="{BB962C8B-B14F-4D97-AF65-F5344CB8AC3E}">
        <p14:creationId xmlns:p14="http://schemas.microsoft.com/office/powerpoint/2010/main" val="4242643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21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692" tIns="27335" rIns="54692" bIns="27335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3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59" tIns="38582" rIns="77159" bIns="38582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28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59" tIns="38582" rIns="77159" bIns="38582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14" name="Группа 113"/>
          <p:cNvGrpSpPr/>
          <p:nvPr/>
        </p:nvGrpSpPr>
        <p:grpSpPr>
          <a:xfrm>
            <a:off x="9733532" y="838996"/>
            <a:ext cx="2355308" cy="2156092"/>
            <a:chOff x="793779" y="7580626"/>
            <a:chExt cx="4921221" cy="2014614"/>
          </a:xfrm>
          <a:solidFill>
            <a:srgbClr val="FFFFFF">
              <a:alpha val="76000"/>
            </a:srgbClr>
          </a:solidFill>
        </p:grpSpPr>
        <p:sp>
          <p:nvSpPr>
            <p:cNvPr id="116" name="Прямоугольник 115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grpFill/>
            <a:ln w="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kern="0" dirty="0">
                <a:solidFill>
                  <a:srgbClr val="0070C0"/>
                </a:solidFill>
                <a:latin typeface="Constantia"/>
                <a:cs typeface="Arial"/>
              </a:endParaRPr>
            </a:p>
          </p:txBody>
        </p:sp>
        <p:sp>
          <p:nvSpPr>
            <p:cNvPr id="117" name="Text Box 144"/>
            <p:cNvSpPr txBox="1">
              <a:spLocks noChangeArrowheads="1"/>
            </p:cNvSpPr>
            <p:nvPr/>
          </p:nvSpPr>
          <p:spPr bwMode="auto">
            <a:xfrm>
              <a:off x="870112" y="7580626"/>
              <a:ext cx="4673328" cy="46410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fontAlgn="auto"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lang="ru-RU" altLang="ru-RU" sz="1300" kern="0" dirty="0">
                  <a:solidFill>
                    <a:srgbClr val="000000"/>
                  </a:solidFill>
                  <a:cs typeface="Times New Roman" pitchFamily="18" charset="0"/>
                </a:rPr>
                <a:t>Количество термических точек</a:t>
              </a:r>
            </a:p>
          </p:txBody>
        </p:sp>
      </p:grpSp>
      <p:sp>
        <p:nvSpPr>
          <p:cNvPr id="118" name="Прямоугольник 117"/>
          <p:cNvSpPr/>
          <p:nvPr/>
        </p:nvSpPr>
        <p:spPr>
          <a:xfrm>
            <a:off x="10177756" y="2269526"/>
            <a:ext cx="1582661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5 до 10 термоточек</a:t>
            </a:r>
          </a:p>
        </p:txBody>
      </p:sp>
      <p:sp>
        <p:nvSpPr>
          <p:cNvPr id="119" name="Прямоугольник 118"/>
          <p:cNvSpPr/>
          <p:nvPr/>
        </p:nvSpPr>
        <p:spPr>
          <a:xfrm>
            <a:off x="10199610" y="2629440"/>
            <a:ext cx="188923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Термические точки отсутствовали</a:t>
            </a:r>
          </a:p>
        </p:txBody>
      </p:sp>
      <p:sp>
        <p:nvSpPr>
          <p:cNvPr id="120" name="Прямоугольник 119"/>
          <p:cNvSpPr>
            <a:spLocks noChangeAspect="1"/>
          </p:cNvSpPr>
          <p:nvPr/>
        </p:nvSpPr>
        <p:spPr>
          <a:xfrm>
            <a:off x="9884432" y="1847045"/>
            <a:ext cx="210857" cy="227895"/>
          </a:xfrm>
          <a:prstGeom prst="rect">
            <a:avLst/>
          </a:prstGeom>
          <a:solidFill>
            <a:srgbClr val="FFC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125" tIns="38564" rIns="77125" bIns="38564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1" name="Прямоугольник 120"/>
          <p:cNvSpPr/>
          <p:nvPr/>
        </p:nvSpPr>
        <p:spPr>
          <a:xfrm>
            <a:off x="10177802" y="1788780"/>
            <a:ext cx="1896693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11 до 20 термоточек</a:t>
            </a:r>
          </a:p>
        </p:txBody>
      </p:sp>
      <p:sp>
        <p:nvSpPr>
          <p:cNvPr id="122" name="Прямоугольник 121"/>
          <p:cNvSpPr>
            <a:spLocks noChangeAspect="1"/>
          </p:cNvSpPr>
          <p:nvPr/>
        </p:nvSpPr>
        <p:spPr>
          <a:xfrm>
            <a:off x="9884432" y="1449313"/>
            <a:ext cx="210857" cy="227895"/>
          </a:xfrm>
          <a:prstGeom prst="rect">
            <a:avLst/>
          </a:pr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125" tIns="38564" rIns="77125" bIns="38564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0177748" y="1362592"/>
            <a:ext cx="1828975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более 20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термоточек</a:t>
            </a: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>
            <a:spLocks noChangeAspect="1"/>
          </p:cNvSpPr>
          <p:nvPr/>
        </p:nvSpPr>
        <p:spPr>
          <a:xfrm>
            <a:off x="9884432" y="2286807"/>
            <a:ext cx="210857" cy="227895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125" tIns="38564" rIns="77125" bIns="38564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Прямоугольник 306"/>
          <p:cNvSpPr>
            <a:spLocks noChangeAspect="1"/>
          </p:cNvSpPr>
          <p:nvPr/>
        </p:nvSpPr>
        <p:spPr>
          <a:xfrm>
            <a:off x="9884432" y="2679067"/>
            <a:ext cx="210857" cy="227895"/>
          </a:xfrm>
          <a:prstGeom prst="rect">
            <a:avLst/>
          </a:prstGeom>
          <a:solidFill>
            <a:srgbClr val="00B05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125" tIns="38564" rIns="77125" bIns="38564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742439" y="3211577"/>
            <a:ext cx="2337494" cy="3232508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872" tIns="45416" rIns="90872" bIns="45416"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  <a:latin typeface="+mn-lt"/>
                <a:cs typeface="+mn-cs"/>
              </a:rPr>
              <a:t>СУЩЕСТВУЮТ РИСКИ СВЯЗАННЫЕ ВОЗНИКНОВЕНИЕМ </a:t>
            </a:r>
            <a:r>
              <a:rPr lang="ru-RU" dirty="0" smtClean="0">
                <a:solidFill>
                  <a:srgbClr val="000000"/>
                </a:solidFill>
                <a:latin typeface="+mn-lt"/>
                <a:cs typeface="+mn-cs"/>
              </a:rPr>
              <a:t>ТЕРМИЧЕСКИХ АНОМАЛИЙ, ЕДИНИЧНЫХ ОЧАГОВ ПРИРОДНЫХ ПОЖАРОВ (В Т.Ч. ПАЛОВ СУХОЙ РАСТИТЕЛЬНОСТИ), ПЕРЕХОДА ОГНЯ НА ЖИЛЫЕ ДОМА, ХОЗЯЙСТВЕННЫЕ, САДОВЫЕ, ДАЧНЫЕ ПОСТРОЙКИ И ОБЪЕКТЫ ИНФРАСТРУКТУРЫ.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112554" y="839014"/>
            <a:ext cx="9509713" cy="5895717"/>
            <a:chOff x="112492" y="838994"/>
            <a:chExt cx="8981039" cy="5895717"/>
          </a:xfrm>
        </p:grpSpPr>
        <p:pic>
          <p:nvPicPr>
            <p:cNvPr id="12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492" y="838994"/>
              <a:ext cx="8981039" cy="589571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26" name="Полилиния 125"/>
            <p:cNvSpPr/>
            <p:nvPr/>
          </p:nvSpPr>
          <p:spPr>
            <a:xfrm>
              <a:off x="6070990" y="2882192"/>
              <a:ext cx="1174642" cy="96242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4933878" y="3224705"/>
              <a:ext cx="1302477" cy="1183546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3589915" y="2632675"/>
              <a:ext cx="810213" cy="76676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3015802" y="1643714"/>
              <a:ext cx="1009093" cy="12162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4672456" y="4116678"/>
              <a:ext cx="971194" cy="83293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5747148" y="3630313"/>
              <a:ext cx="994913" cy="971034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4248876" y="4513136"/>
              <a:ext cx="981304" cy="885570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3814037" y="2226307"/>
              <a:ext cx="858416" cy="906570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15" name="Полилиния 214"/>
            <p:cNvSpPr/>
            <p:nvPr/>
          </p:nvSpPr>
          <p:spPr>
            <a:xfrm>
              <a:off x="2610383" y="1759366"/>
              <a:ext cx="661698" cy="74557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26" name="Полилиния 225"/>
            <p:cNvSpPr/>
            <p:nvPr/>
          </p:nvSpPr>
          <p:spPr>
            <a:xfrm>
              <a:off x="1701334" y="3044829"/>
              <a:ext cx="791777" cy="991936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0" name="Полилиния 229"/>
            <p:cNvSpPr/>
            <p:nvPr/>
          </p:nvSpPr>
          <p:spPr>
            <a:xfrm>
              <a:off x="2724399" y="2814604"/>
              <a:ext cx="1207952" cy="660192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3" name="Прямоугольник 232"/>
            <p:cNvSpPr/>
            <p:nvPr/>
          </p:nvSpPr>
          <p:spPr>
            <a:xfrm>
              <a:off x="3569802" y="2798564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Тюлячи</a:t>
              </a:r>
            </a:p>
          </p:txBody>
        </p:sp>
        <p:sp>
          <p:nvSpPr>
            <p:cNvPr id="234" name="Прямоугольник 233"/>
            <p:cNvSpPr/>
            <p:nvPr/>
          </p:nvSpPr>
          <p:spPr>
            <a:xfrm>
              <a:off x="5999531" y="3780830"/>
              <a:ext cx="62811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35" name="Полилиния 234"/>
            <p:cNvSpPr/>
            <p:nvPr/>
          </p:nvSpPr>
          <p:spPr>
            <a:xfrm>
              <a:off x="3988925" y="3703671"/>
              <a:ext cx="1230448" cy="89038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6" name="Полилиния 235"/>
            <p:cNvSpPr/>
            <p:nvPr/>
          </p:nvSpPr>
          <p:spPr>
            <a:xfrm>
              <a:off x="3088781" y="3842409"/>
              <a:ext cx="1251474" cy="1098281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2004784" y="3630731"/>
              <a:ext cx="873428" cy="917866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3297384" y="3104962"/>
              <a:ext cx="1412705" cy="87441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4380949" y="3847036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240" name="Прямоугольник 239"/>
            <p:cNvSpPr/>
            <p:nvPr/>
          </p:nvSpPr>
          <p:spPr>
            <a:xfrm>
              <a:off x="3385510" y="3322797"/>
              <a:ext cx="121174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241" name="Полилиния 240"/>
            <p:cNvSpPr/>
            <p:nvPr/>
          </p:nvSpPr>
          <p:spPr>
            <a:xfrm>
              <a:off x="6597949" y="3652787"/>
              <a:ext cx="753827" cy="985671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2" name="Полилиния 241"/>
            <p:cNvSpPr/>
            <p:nvPr/>
          </p:nvSpPr>
          <p:spPr>
            <a:xfrm>
              <a:off x="5427831" y="4197968"/>
              <a:ext cx="1679172" cy="1049210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3" name="Прямоугольник 242"/>
            <p:cNvSpPr/>
            <p:nvPr/>
          </p:nvSpPr>
          <p:spPr>
            <a:xfrm>
              <a:off x="4977676" y="4248673"/>
              <a:ext cx="12148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244" name="Полилиния 243"/>
            <p:cNvSpPr/>
            <p:nvPr/>
          </p:nvSpPr>
          <p:spPr>
            <a:xfrm>
              <a:off x="6929982" y="2790931"/>
              <a:ext cx="1168624" cy="11108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5" name="Полилиния 244"/>
            <p:cNvSpPr/>
            <p:nvPr/>
          </p:nvSpPr>
          <p:spPr>
            <a:xfrm>
              <a:off x="7521855" y="4989706"/>
              <a:ext cx="744543" cy="646874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2208974" y="1936582"/>
              <a:ext cx="1176537" cy="1234334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3866085" y="4923915"/>
              <a:ext cx="1291977" cy="113429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3090243" y="4513137"/>
              <a:ext cx="860211" cy="120864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9" name="Полилиния 248"/>
            <p:cNvSpPr/>
            <p:nvPr/>
          </p:nvSpPr>
          <p:spPr>
            <a:xfrm>
              <a:off x="4952095" y="4722582"/>
              <a:ext cx="1102283" cy="884201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2207256" y="2855465"/>
              <a:ext cx="528876" cy="42338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1" name="Прямоугольник 250"/>
            <p:cNvSpPr/>
            <p:nvPr/>
          </p:nvSpPr>
          <p:spPr>
            <a:xfrm>
              <a:off x="5057741" y="4952760"/>
              <a:ext cx="85755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52" name="Прямоугольник 251"/>
            <p:cNvSpPr/>
            <p:nvPr/>
          </p:nvSpPr>
          <p:spPr>
            <a:xfrm>
              <a:off x="5969878" y="4496362"/>
              <a:ext cx="970736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253" name="Прямоугольник 252"/>
            <p:cNvSpPr/>
            <p:nvPr/>
          </p:nvSpPr>
          <p:spPr>
            <a:xfrm>
              <a:off x="3912339" y="5276592"/>
              <a:ext cx="7532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54" name="Прямоугольник 253"/>
            <p:cNvSpPr/>
            <p:nvPr/>
          </p:nvSpPr>
          <p:spPr>
            <a:xfrm>
              <a:off x="4255376" y="4616709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6894388" y="1670943"/>
              <a:ext cx="1259899" cy="1279215"/>
            </a:xfrm>
            <a:custGeom>
              <a:avLst/>
              <a:gdLst>
                <a:gd name="connsiteX0" fmla="*/ 304800 w 1691640"/>
                <a:gd name="connsiteY0" fmla="*/ 1592580 h 1836420"/>
                <a:gd name="connsiteX1" fmla="*/ 525780 w 1691640"/>
                <a:gd name="connsiteY1" fmla="*/ 1653540 h 1836420"/>
                <a:gd name="connsiteX2" fmla="*/ 685800 w 1691640"/>
                <a:gd name="connsiteY2" fmla="*/ 1699260 h 1836420"/>
                <a:gd name="connsiteX3" fmla="*/ 800100 w 1691640"/>
                <a:gd name="connsiteY3" fmla="*/ 1760220 h 1836420"/>
                <a:gd name="connsiteX4" fmla="*/ 914400 w 1691640"/>
                <a:gd name="connsiteY4" fmla="*/ 1783080 h 1836420"/>
                <a:gd name="connsiteX5" fmla="*/ 1051560 w 1691640"/>
                <a:gd name="connsiteY5" fmla="*/ 1836420 h 1836420"/>
                <a:gd name="connsiteX6" fmla="*/ 1051560 w 1691640"/>
                <a:gd name="connsiteY6" fmla="*/ 1836420 h 1836420"/>
                <a:gd name="connsiteX7" fmla="*/ 1165860 w 1691640"/>
                <a:gd name="connsiteY7" fmla="*/ 1752600 h 1836420"/>
                <a:gd name="connsiteX8" fmla="*/ 1219200 w 1691640"/>
                <a:gd name="connsiteY8" fmla="*/ 1699260 h 1836420"/>
                <a:gd name="connsiteX9" fmla="*/ 1333500 w 1691640"/>
                <a:gd name="connsiteY9" fmla="*/ 1623060 h 1836420"/>
                <a:gd name="connsiteX10" fmla="*/ 1394460 w 1691640"/>
                <a:gd name="connsiteY10" fmla="*/ 1554480 h 1836420"/>
                <a:gd name="connsiteX11" fmla="*/ 1440180 w 1691640"/>
                <a:gd name="connsiteY11" fmla="*/ 1531620 h 1836420"/>
                <a:gd name="connsiteX12" fmla="*/ 1440180 w 1691640"/>
                <a:gd name="connsiteY12" fmla="*/ 1531620 h 1836420"/>
                <a:gd name="connsiteX13" fmla="*/ 1455420 w 1691640"/>
                <a:gd name="connsiteY13" fmla="*/ 1463040 h 1836420"/>
                <a:gd name="connsiteX14" fmla="*/ 1524000 w 1691640"/>
                <a:gd name="connsiteY14" fmla="*/ 1280160 h 1836420"/>
                <a:gd name="connsiteX15" fmla="*/ 1554480 w 1691640"/>
                <a:gd name="connsiteY15" fmla="*/ 1203960 h 1836420"/>
                <a:gd name="connsiteX16" fmla="*/ 1607820 w 1691640"/>
                <a:gd name="connsiteY16" fmla="*/ 1249680 h 1836420"/>
                <a:gd name="connsiteX17" fmla="*/ 1668780 w 1691640"/>
                <a:gd name="connsiteY17" fmla="*/ 1257300 h 1836420"/>
                <a:gd name="connsiteX18" fmla="*/ 1668780 w 1691640"/>
                <a:gd name="connsiteY18" fmla="*/ 1257300 h 1836420"/>
                <a:gd name="connsiteX19" fmla="*/ 1691640 w 1691640"/>
                <a:gd name="connsiteY19" fmla="*/ 876300 h 1836420"/>
                <a:gd name="connsiteX20" fmla="*/ 1691640 w 1691640"/>
                <a:gd name="connsiteY20" fmla="*/ 876300 h 1836420"/>
                <a:gd name="connsiteX21" fmla="*/ 1584960 w 1691640"/>
                <a:gd name="connsiteY21" fmla="*/ 868680 h 1836420"/>
                <a:gd name="connsiteX22" fmla="*/ 1531620 w 1691640"/>
                <a:gd name="connsiteY22" fmla="*/ 876300 h 1836420"/>
                <a:gd name="connsiteX23" fmla="*/ 1470660 w 1691640"/>
                <a:gd name="connsiteY23" fmla="*/ 838200 h 1836420"/>
                <a:gd name="connsiteX24" fmla="*/ 1402080 w 1691640"/>
                <a:gd name="connsiteY24" fmla="*/ 792480 h 1836420"/>
                <a:gd name="connsiteX25" fmla="*/ 1295400 w 1691640"/>
                <a:gd name="connsiteY25" fmla="*/ 807720 h 1836420"/>
                <a:gd name="connsiteX26" fmla="*/ 1203960 w 1691640"/>
                <a:gd name="connsiteY26" fmla="*/ 845820 h 1836420"/>
                <a:gd name="connsiteX27" fmla="*/ 1203960 w 1691640"/>
                <a:gd name="connsiteY27" fmla="*/ 845820 h 1836420"/>
                <a:gd name="connsiteX28" fmla="*/ 1295400 w 1691640"/>
                <a:gd name="connsiteY28" fmla="*/ 1066800 h 1836420"/>
                <a:gd name="connsiteX29" fmla="*/ 1341120 w 1691640"/>
                <a:gd name="connsiteY29" fmla="*/ 1203960 h 1836420"/>
                <a:gd name="connsiteX30" fmla="*/ 1318260 w 1691640"/>
                <a:gd name="connsiteY30" fmla="*/ 1264920 h 1836420"/>
                <a:gd name="connsiteX31" fmla="*/ 1348740 w 1691640"/>
                <a:gd name="connsiteY31" fmla="*/ 1325880 h 1836420"/>
                <a:gd name="connsiteX32" fmla="*/ 1295400 w 1691640"/>
                <a:gd name="connsiteY32" fmla="*/ 1409700 h 1836420"/>
                <a:gd name="connsiteX33" fmla="*/ 1203960 w 1691640"/>
                <a:gd name="connsiteY33" fmla="*/ 1379220 h 1836420"/>
                <a:gd name="connsiteX34" fmla="*/ 1203960 w 1691640"/>
                <a:gd name="connsiteY34" fmla="*/ 1287780 h 1836420"/>
                <a:gd name="connsiteX35" fmla="*/ 1165860 w 1691640"/>
                <a:gd name="connsiteY35" fmla="*/ 1280160 h 1836420"/>
                <a:gd name="connsiteX36" fmla="*/ 1165860 w 1691640"/>
                <a:gd name="connsiteY36" fmla="*/ 1280160 h 1836420"/>
                <a:gd name="connsiteX37" fmla="*/ 1059180 w 1691640"/>
                <a:gd name="connsiteY37" fmla="*/ 1280160 h 1836420"/>
                <a:gd name="connsiteX38" fmla="*/ 1059180 w 1691640"/>
                <a:gd name="connsiteY38" fmla="*/ 1219200 h 1836420"/>
                <a:gd name="connsiteX39" fmla="*/ 1013460 w 1691640"/>
                <a:gd name="connsiteY39" fmla="*/ 1165860 h 1836420"/>
                <a:gd name="connsiteX40" fmla="*/ 990600 w 1691640"/>
                <a:gd name="connsiteY40" fmla="*/ 1150620 h 1836420"/>
                <a:gd name="connsiteX41" fmla="*/ 952500 w 1691640"/>
                <a:gd name="connsiteY41" fmla="*/ 1165860 h 1836420"/>
                <a:gd name="connsiteX42" fmla="*/ 944880 w 1691640"/>
                <a:gd name="connsiteY42" fmla="*/ 1188720 h 1836420"/>
                <a:gd name="connsiteX43" fmla="*/ 960120 w 1691640"/>
                <a:gd name="connsiteY43" fmla="*/ 1234440 h 1836420"/>
                <a:gd name="connsiteX44" fmla="*/ 929640 w 1691640"/>
                <a:gd name="connsiteY44" fmla="*/ 1234440 h 1836420"/>
                <a:gd name="connsiteX45" fmla="*/ 868680 w 1691640"/>
                <a:gd name="connsiteY45" fmla="*/ 1226820 h 1836420"/>
                <a:gd name="connsiteX46" fmla="*/ 868680 w 1691640"/>
                <a:gd name="connsiteY46" fmla="*/ 1226820 h 1836420"/>
                <a:gd name="connsiteX47" fmla="*/ 937260 w 1691640"/>
                <a:gd name="connsiteY47" fmla="*/ 1104900 h 1836420"/>
                <a:gd name="connsiteX48" fmla="*/ 929640 w 1691640"/>
                <a:gd name="connsiteY48" fmla="*/ 1082040 h 1836420"/>
                <a:gd name="connsiteX49" fmla="*/ 922020 w 1691640"/>
                <a:gd name="connsiteY49" fmla="*/ 1074420 h 1836420"/>
                <a:gd name="connsiteX50" fmla="*/ 845820 w 1691640"/>
                <a:gd name="connsiteY50" fmla="*/ 1074420 h 1836420"/>
                <a:gd name="connsiteX51" fmla="*/ 845820 w 1691640"/>
                <a:gd name="connsiteY51" fmla="*/ 1074420 h 1836420"/>
                <a:gd name="connsiteX52" fmla="*/ 784860 w 1691640"/>
                <a:gd name="connsiteY52" fmla="*/ 990600 h 1836420"/>
                <a:gd name="connsiteX53" fmla="*/ 784860 w 1691640"/>
                <a:gd name="connsiteY53" fmla="*/ 990600 h 1836420"/>
                <a:gd name="connsiteX54" fmla="*/ 716280 w 1691640"/>
                <a:gd name="connsiteY54" fmla="*/ 929640 h 1836420"/>
                <a:gd name="connsiteX55" fmla="*/ 716280 w 1691640"/>
                <a:gd name="connsiteY55" fmla="*/ 883920 h 1836420"/>
                <a:gd name="connsiteX56" fmla="*/ 731520 w 1691640"/>
                <a:gd name="connsiteY56" fmla="*/ 800100 h 1836420"/>
                <a:gd name="connsiteX57" fmla="*/ 716280 w 1691640"/>
                <a:gd name="connsiteY57" fmla="*/ 632460 h 1836420"/>
                <a:gd name="connsiteX58" fmla="*/ 716280 w 1691640"/>
                <a:gd name="connsiteY58" fmla="*/ 632460 h 1836420"/>
                <a:gd name="connsiteX59" fmla="*/ 708660 w 1691640"/>
                <a:gd name="connsiteY59" fmla="*/ 487680 h 1836420"/>
                <a:gd name="connsiteX60" fmla="*/ 708660 w 1691640"/>
                <a:gd name="connsiteY60" fmla="*/ 487680 h 1836420"/>
                <a:gd name="connsiteX61" fmla="*/ 777240 w 1691640"/>
                <a:gd name="connsiteY61" fmla="*/ 266700 h 1836420"/>
                <a:gd name="connsiteX62" fmla="*/ 868680 w 1691640"/>
                <a:gd name="connsiteY62" fmla="*/ 251460 h 1836420"/>
                <a:gd name="connsiteX63" fmla="*/ 876300 w 1691640"/>
                <a:gd name="connsiteY63" fmla="*/ 152400 h 1836420"/>
                <a:gd name="connsiteX64" fmla="*/ 937260 w 1691640"/>
                <a:gd name="connsiteY64" fmla="*/ 121920 h 1836420"/>
                <a:gd name="connsiteX65" fmla="*/ 975360 w 1691640"/>
                <a:gd name="connsiteY65" fmla="*/ 38100 h 1836420"/>
                <a:gd name="connsiteX66" fmla="*/ 777240 w 1691640"/>
                <a:gd name="connsiteY66" fmla="*/ 0 h 1836420"/>
                <a:gd name="connsiteX67" fmla="*/ 701040 w 1691640"/>
                <a:gd name="connsiteY67" fmla="*/ 0 h 1836420"/>
                <a:gd name="connsiteX68" fmla="*/ 609600 w 1691640"/>
                <a:gd name="connsiteY68" fmla="*/ 15240 h 1836420"/>
                <a:gd name="connsiteX69" fmla="*/ 601980 w 1691640"/>
                <a:gd name="connsiteY69" fmla="*/ 38100 h 1836420"/>
                <a:gd name="connsiteX70" fmla="*/ 624840 w 1691640"/>
                <a:gd name="connsiteY70" fmla="*/ 53340 h 1836420"/>
                <a:gd name="connsiteX71" fmla="*/ 586740 w 1691640"/>
                <a:gd name="connsiteY71" fmla="*/ 99060 h 1836420"/>
                <a:gd name="connsiteX72" fmla="*/ 556260 w 1691640"/>
                <a:gd name="connsiteY72" fmla="*/ 175260 h 1836420"/>
                <a:gd name="connsiteX73" fmla="*/ 617220 w 1691640"/>
                <a:gd name="connsiteY73" fmla="*/ 213360 h 1836420"/>
                <a:gd name="connsiteX74" fmla="*/ 594360 w 1691640"/>
                <a:gd name="connsiteY74" fmla="*/ 312420 h 1836420"/>
                <a:gd name="connsiteX75" fmla="*/ 548640 w 1691640"/>
                <a:gd name="connsiteY75" fmla="*/ 403860 h 1836420"/>
                <a:gd name="connsiteX76" fmla="*/ 449580 w 1691640"/>
                <a:gd name="connsiteY76" fmla="*/ 434340 h 1836420"/>
                <a:gd name="connsiteX77" fmla="*/ 381000 w 1691640"/>
                <a:gd name="connsiteY77" fmla="*/ 396240 h 1836420"/>
                <a:gd name="connsiteX78" fmla="*/ 350520 w 1691640"/>
                <a:gd name="connsiteY78" fmla="*/ 419100 h 1836420"/>
                <a:gd name="connsiteX79" fmla="*/ 350520 w 1691640"/>
                <a:gd name="connsiteY79" fmla="*/ 441960 h 1836420"/>
                <a:gd name="connsiteX80" fmla="*/ 274320 w 1691640"/>
                <a:gd name="connsiteY80" fmla="*/ 449580 h 1836420"/>
                <a:gd name="connsiteX81" fmla="*/ 266700 w 1691640"/>
                <a:gd name="connsiteY81" fmla="*/ 464820 h 1836420"/>
                <a:gd name="connsiteX82" fmla="*/ 312420 w 1691640"/>
                <a:gd name="connsiteY82" fmla="*/ 495300 h 1836420"/>
                <a:gd name="connsiteX83" fmla="*/ 312420 w 1691640"/>
                <a:gd name="connsiteY83" fmla="*/ 502920 h 1836420"/>
                <a:gd name="connsiteX84" fmla="*/ 297180 w 1691640"/>
                <a:gd name="connsiteY84" fmla="*/ 533400 h 1836420"/>
                <a:gd name="connsiteX85" fmla="*/ 274320 w 1691640"/>
                <a:gd name="connsiteY85" fmla="*/ 541020 h 1836420"/>
                <a:gd name="connsiteX86" fmla="*/ 266700 w 1691640"/>
                <a:gd name="connsiteY86" fmla="*/ 601980 h 1836420"/>
                <a:gd name="connsiteX87" fmla="*/ 198120 w 1691640"/>
                <a:gd name="connsiteY87" fmla="*/ 624840 h 1836420"/>
                <a:gd name="connsiteX88" fmla="*/ 137160 w 1691640"/>
                <a:gd name="connsiteY88" fmla="*/ 746760 h 1836420"/>
                <a:gd name="connsiteX89" fmla="*/ 30480 w 1691640"/>
                <a:gd name="connsiteY89" fmla="*/ 762000 h 1836420"/>
                <a:gd name="connsiteX90" fmla="*/ 0 w 1691640"/>
                <a:gd name="connsiteY90" fmla="*/ 815340 h 1836420"/>
                <a:gd name="connsiteX91" fmla="*/ 0 w 1691640"/>
                <a:gd name="connsiteY91" fmla="*/ 815340 h 1836420"/>
                <a:gd name="connsiteX92" fmla="*/ 15240 w 1691640"/>
                <a:gd name="connsiteY92" fmla="*/ 891540 h 1836420"/>
                <a:gd name="connsiteX93" fmla="*/ 106680 w 1691640"/>
                <a:gd name="connsiteY93" fmla="*/ 922020 h 1836420"/>
                <a:gd name="connsiteX94" fmla="*/ 342900 w 1691640"/>
                <a:gd name="connsiteY94" fmla="*/ 929640 h 1836420"/>
                <a:gd name="connsiteX95" fmla="*/ 388620 w 1691640"/>
                <a:gd name="connsiteY95" fmla="*/ 975360 h 1836420"/>
                <a:gd name="connsiteX96" fmla="*/ 510540 w 1691640"/>
                <a:gd name="connsiteY96" fmla="*/ 1028700 h 1836420"/>
                <a:gd name="connsiteX97" fmla="*/ 495300 w 1691640"/>
                <a:gd name="connsiteY97" fmla="*/ 1074420 h 1836420"/>
                <a:gd name="connsiteX98" fmla="*/ 518160 w 1691640"/>
                <a:gd name="connsiteY98" fmla="*/ 1089660 h 1836420"/>
                <a:gd name="connsiteX99" fmla="*/ 556260 w 1691640"/>
                <a:gd name="connsiteY99" fmla="*/ 1135380 h 1836420"/>
                <a:gd name="connsiteX100" fmla="*/ 525780 w 1691640"/>
                <a:gd name="connsiteY100" fmla="*/ 1219200 h 1836420"/>
                <a:gd name="connsiteX101" fmla="*/ 556260 w 1691640"/>
                <a:gd name="connsiteY101" fmla="*/ 1249680 h 1836420"/>
                <a:gd name="connsiteX102" fmla="*/ 502920 w 1691640"/>
                <a:gd name="connsiteY102" fmla="*/ 1363980 h 1836420"/>
                <a:gd name="connsiteX103" fmla="*/ 426720 w 1691640"/>
                <a:gd name="connsiteY103" fmla="*/ 1310640 h 1836420"/>
                <a:gd name="connsiteX104" fmla="*/ 350520 w 1691640"/>
                <a:gd name="connsiteY104" fmla="*/ 1257300 h 1836420"/>
                <a:gd name="connsiteX105" fmla="*/ 304800 w 1691640"/>
                <a:gd name="connsiteY105" fmla="*/ 1211580 h 1836420"/>
                <a:gd name="connsiteX106" fmla="*/ 289560 w 1691640"/>
                <a:gd name="connsiteY106" fmla="*/ 1226820 h 1836420"/>
                <a:gd name="connsiteX107" fmla="*/ 335280 w 1691640"/>
                <a:gd name="connsiteY107" fmla="*/ 1303020 h 1836420"/>
                <a:gd name="connsiteX108" fmla="*/ 312420 w 1691640"/>
                <a:gd name="connsiteY108" fmla="*/ 1333500 h 1836420"/>
                <a:gd name="connsiteX109" fmla="*/ 304800 w 1691640"/>
                <a:gd name="connsiteY109" fmla="*/ 1592580 h 183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91640" h="1836420">
                  <a:moveTo>
                    <a:pt x="304800" y="1592580"/>
                  </a:moveTo>
                  <a:lnTo>
                    <a:pt x="525780" y="1653540"/>
                  </a:lnTo>
                  <a:lnTo>
                    <a:pt x="685800" y="1699260"/>
                  </a:lnTo>
                  <a:lnTo>
                    <a:pt x="800100" y="1760220"/>
                  </a:lnTo>
                  <a:lnTo>
                    <a:pt x="914400" y="1783080"/>
                  </a:lnTo>
                  <a:lnTo>
                    <a:pt x="1051560" y="1836420"/>
                  </a:lnTo>
                  <a:lnTo>
                    <a:pt x="1051560" y="1836420"/>
                  </a:lnTo>
                  <a:lnTo>
                    <a:pt x="1165860" y="1752600"/>
                  </a:lnTo>
                  <a:lnTo>
                    <a:pt x="1219200" y="1699260"/>
                  </a:lnTo>
                  <a:lnTo>
                    <a:pt x="1333500" y="1623060"/>
                  </a:lnTo>
                  <a:lnTo>
                    <a:pt x="1394460" y="1554480"/>
                  </a:lnTo>
                  <a:lnTo>
                    <a:pt x="1440180" y="1531620"/>
                  </a:lnTo>
                  <a:lnTo>
                    <a:pt x="1440180" y="1531620"/>
                  </a:lnTo>
                  <a:lnTo>
                    <a:pt x="1455420" y="1463040"/>
                  </a:lnTo>
                  <a:lnTo>
                    <a:pt x="1524000" y="1280160"/>
                  </a:lnTo>
                  <a:lnTo>
                    <a:pt x="1554480" y="1203960"/>
                  </a:lnTo>
                  <a:lnTo>
                    <a:pt x="1607820" y="1249680"/>
                  </a:lnTo>
                  <a:lnTo>
                    <a:pt x="1668780" y="1257300"/>
                  </a:lnTo>
                  <a:lnTo>
                    <a:pt x="1668780" y="1257300"/>
                  </a:lnTo>
                  <a:lnTo>
                    <a:pt x="1691640" y="876300"/>
                  </a:lnTo>
                  <a:lnTo>
                    <a:pt x="1691640" y="876300"/>
                  </a:lnTo>
                  <a:lnTo>
                    <a:pt x="1584960" y="868680"/>
                  </a:lnTo>
                  <a:lnTo>
                    <a:pt x="1531620" y="876300"/>
                  </a:lnTo>
                  <a:lnTo>
                    <a:pt x="1470660" y="838200"/>
                  </a:lnTo>
                  <a:lnTo>
                    <a:pt x="1402080" y="792480"/>
                  </a:lnTo>
                  <a:lnTo>
                    <a:pt x="1295400" y="807720"/>
                  </a:lnTo>
                  <a:lnTo>
                    <a:pt x="1203960" y="845820"/>
                  </a:lnTo>
                  <a:lnTo>
                    <a:pt x="1203960" y="845820"/>
                  </a:lnTo>
                  <a:lnTo>
                    <a:pt x="1295400" y="1066800"/>
                  </a:lnTo>
                  <a:lnTo>
                    <a:pt x="1341120" y="1203960"/>
                  </a:lnTo>
                  <a:lnTo>
                    <a:pt x="1318260" y="1264920"/>
                  </a:lnTo>
                  <a:lnTo>
                    <a:pt x="1348740" y="1325880"/>
                  </a:lnTo>
                  <a:lnTo>
                    <a:pt x="1295400" y="1409700"/>
                  </a:lnTo>
                  <a:lnTo>
                    <a:pt x="1203960" y="1379220"/>
                  </a:lnTo>
                  <a:lnTo>
                    <a:pt x="1203960" y="1287780"/>
                  </a:lnTo>
                  <a:lnTo>
                    <a:pt x="1165860" y="1280160"/>
                  </a:lnTo>
                  <a:lnTo>
                    <a:pt x="1165860" y="1280160"/>
                  </a:lnTo>
                  <a:lnTo>
                    <a:pt x="1059180" y="1280160"/>
                  </a:lnTo>
                  <a:lnTo>
                    <a:pt x="1059180" y="1219200"/>
                  </a:lnTo>
                  <a:lnTo>
                    <a:pt x="1013460" y="1165860"/>
                  </a:lnTo>
                  <a:lnTo>
                    <a:pt x="990600" y="1150620"/>
                  </a:lnTo>
                  <a:lnTo>
                    <a:pt x="952500" y="1165860"/>
                  </a:lnTo>
                  <a:lnTo>
                    <a:pt x="944880" y="1188720"/>
                  </a:lnTo>
                  <a:lnTo>
                    <a:pt x="960120" y="1234440"/>
                  </a:lnTo>
                  <a:lnTo>
                    <a:pt x="929640" y="1234440"/>
                  </a:lnTo>
                  <a:lnTo>
                    <a:pt x="868680" y="1226820"/>
                  </a:lnTo>
                  <a:lnTo>
                    <a:pt x="868680" y="1226820"/>
                  </a:lnTo>
                  <a:lnTo>
                    <a:pt x="937260" y="1104900"/>
                  </a:lnTo>
                  <a:lnTo>
                    <a:pt x="929640" y="1082040"/>
                  </a:lnTo>
                  <a:lnTo>
                    <a:pt x="922020" y="1074420"/>
                  </a:lnTo>
                  <a:lnTo>
                    <a:pt x="845820" y="1074420"/>
                  </a:lnTo>
                  <a:lnTo>
                    <a:pt x="845820" y="1074420"/>
                  </a:lnTo>
                  <a:lnTo>
                    <a:pt x="784860" y="990600"/>
                  </a:lnTo>
                  <a:lnTo>
                    <a:pt x="784860" y="990600"/>
                  </a:lnTo>
                  <a:lnTo>
                    <a:pt x="716280" y="929640"/>
                  </a:lnTo>
                  <a:lnTo>
                    <a:pt x="716280" y="883920"/>
                  </a:lnTo>
                  <a:lnTo>
                    <a:pt x="731520" y="800100"/>
                  </a:lnTo>
                  <a:lnTo>
                    <a:pt x="716280" y="632460"/>
                  </a:lnTo>
                  <a:lnTo>
                    <a:pt x="716280" y="632460"/>
                  </a:lnTo>
                  <a:lnTo>
                    <a:pt x="708660" y="487680"/>
                  </a:lnTo>
                  <a:lnTo>
                    <a:pt x="708660" y="487680"/>
                  </a:lnTo>
                  <a:lnTo>
                    <a:pt x="777240" y="266700"/>
                  </a:lnTo>
                  <a:lnTo>
                    <a:pt x="868680" y="251460"/>
                  </a:lnTo>
                  <a:lnTo>
                    <a:pt x="876300" y="152400"/>
                  </a:lnTo>
                  <a:lnTo>
                    <a:pt x="937260" y="121920"/>
                  </a:lnTo>
                  <a:lnTo>
                    <a:pt x="975360" y="38100"/>
                  </a:lnTo>
                  <a:lnTo>
                    <a:pt x="777240" y="0"/>
                  </a:lnTo>
                  <a:lnTo>
                    <a:pt x="701040" y="0"/>
                  </a:lnTo>
                  <a:lnTo>
                    <a:pt x="609600" y="15240"/>
                  </a:lnTo>
                  <a:lnTo>
                    <a:pt x="601980" y="38100"/>
                  </a:lnTo>
                  <a:lnTo>
                    <a:pt x="624840" y="53340"/>
                  </a:lnTo>
                  <a:lnTo>
                    <a:pt x="586740" y="99060"/>
                  </a:lnTo>
                  <a:lnTo>
                    <a:pt x="556260" y="175260"/>
                  </a:lnTo>
                  <a:lnTo>
                    <a:pt x="617220" y="213360"/>
                  </a:lnTo>
                  <a:lnTo>
                    <a:pt x="594360" y="312420"/>
                  </a:lnTo>
                  <a:lnTo>
                    <a:pt x="548640" y="403860"/>
                  </a:lnTo>
                  <a:lnTo>
                    <a:pt x="449580" y="434340"/>
                  </a:lnTo>
                  <a:lnTo>
                    <a:pt x="381000" y="396240"/>
                  </a:lnTo>
                  <a:lnTo>
                    <a:pt x="350520" y="419100"/>
                  </a:lnTo>
                  <a:lnTo>
                    <a:pt x="350520" y="441960"/>
                  </a:lnTo>
                  <a:lnTo>
                    <a:pt x="274320" y="449580"/>
                  </a:lnTo>
                  <a:lnTo>
                    <a:pt x="266700" y="464820"/>
                  </a:lnTo>
                  <a:lnTo>
                    <a:pt x="312420" y="495300"/>
                  </a:lnTo>
                  <a:lnTo>
                    <a:pt x="312420" y="502920"/>
                  </a:lnTo>
                  <a:lnTo>
                    <a:pt x="297180" y="533400"/>
                  </a:lnTo>
                  <a:lnTo>
                    <a:pt x="274320" y="541020"/>
                  </a:lnTo>
                  <a:lnTo>
                    <a:pt x="266700" y="601980"/>
                  </a:lnTo>
                  <a:lnTo>
                    <a:pt x="198120" y="624840"/>
                  </a:lnTo>
                  <a:lnTo>
                    <a:pt x="137160" y="746760"/>
                  </a:lnTo>
                  <a:lnTo>
                    <a:pt x="30480" y="762000"/>
                  </a:lnTo>
                  <a:lnTo>
                    <a:pt x="0" y="815340"/>
                  </a:lnTo>
                  <a:lnTo>
                    <a:pt x="0" y="815340"/>
                  </a:lnTo>
                  <a:lnTo>
                    <a:pt x="15240" y="891540"/>
                  </a:lnTo>
                  <a:lnTo>
                    <a:pt x="106680" y="922020"/>
                  </a:lnTo>
                  <a:lnTo>
                    <a:pt x="342900" y="929640"/>
                  </a:lnTo>
                  <a:lnTo>
                    <a:pt x="388620" y="975360"/>
                  </a:lnTo>
                  <a:lnTo>
                    <a:pt x="510540" y="1028700"/>
                  </a:lnTo>
                  <a:lnTo>
                    <a:pt x="495300" y="1074420"/>
                  </a:lnTo>
                  <a:lnTo>
                    <a:pt x="518160" y="1089660"/>
                  </a:lnTo>
                  <a:lnTo>
                    <a:pt x="556260" y="1135380"/>
                  </a:lnTo>
                  <a:lnTo>
                    <a:pt x="525780" y="1219200"/>
                  </a:lnTo>
                  <a:lnTo>
                    <a:pt x="556260" y="1249680"/>
                  </a:lnTo>
                  <a:lnTo>
                    <a:pt x="502920" y="1363980"/>
                  </a:lnTo>
                  <a:lnTo>
                    <a:pt x="426720" y="1310640"/>
                  </a:lnTo>
                  <a:lnTo>
                    <a:pt x="350520" y="1257300"/>
                  </a:lnTo>
                  <a:lnTo>
                    <a:pt x="304800" y="1211580"/>
                  </a:lnTo>
                  <a:lnTo>
                    <a:pt x="289560" y="1226820"/>
                  </a:lnTo>
                  <a:lnTo>
                    <a:pt x="335280" y="1303020"/>
                  </a:lnTo>
                  <a:lnTo>
                    <a:pt x="312420" y="1333500"/>
                  </a:lnTo>
                  <a:lnTo>
                    <a:pt x="304800" y="15925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6071472" y="2583911"/>
              <a:ext cx="1112343" cy="541409"/>
            </a:xfrm>
            <a:custGeom>
              <a:avLst/>
              <a:gdLst>
                <a:gd name="connsiteX0" fmla="*/ 0 w 1493520"/>
                <a:gd name="connsiteY0" fmla="*/ 457200 h 777240"/>
                <a:gd name="connsiteX1" fmla="*/ 45720 w 1493520"/>
                <a:gd name="connsiteY1" fmla="*/ 381000 h 777240"/>
                <a:gd name="connsiteX2" fmla="*/ 106680 w 1493520"/>
                <a:gd name="connsiteY2" fmla="*/ 342900 h 777240"/>
                <a:gd name="connsiteX3" fmla="*/ 160020 w 1493520"/>
                <a:gd name="connsiteY3" fmla="*/ 327660 h 777240"/>
                <a:gd name="connsiteX4" fmla="*/ 228600 w 1493520"/>
                <a:gd name="connsiteY4" fmla="*/ 335280 h 777240"/>
                <a:gd name="connsiteX5" fmla="*/ 243840 w 1493520"/>
                <a:gd name="connsiteY5" fmla="*/ 403860 h 777240"/>
                <a:gd name="connsiteX6" fmla="*/ 289560 w 1493520"/>
                <a:gd name="connsiteY6" fmla="*/ 480060 h 777240"/>
                <a:gd name="connsiteX7" fmla="*/ 289560 w 1493520"/>
                <a:gd name="connsiteY7" fmla="*/ 480060 h 777240"/>
                <a:gd name="connsiteX8" fmla="*/ 426720 w 1493520"/>
                <a:gd name="connsiteY8" fmla="*/ 533400 h 777240"/>
                <a:gd name="connsiteX9" fmla="*/ 457200 w 1493520"/>
                <a:gd name="connsiteY9" fmla="*/ 510540 h 777240"/>
                <a:gd name="connsiteX10" fmla="*/ 457200 w 1493520"/>
                <a:gd name="connsiteY10" fmla="*/ 510540 h 777240"/>
                <a:gd name="connsiteX11" fmla="*/ 502920 w 1493520"/>
                <a:gd name="connsiteY11" fmla="*/ 426720 h 777240"/>
                <a:gd name="connsiteX12" fmla="*/ 502920 w 1493520"/>
                <a:gd name="connsiteY12" fmla="*/ 426720 h 777240"/>
                <a:gd name="connsiteX13" fmla="*/ 601980 w 1493520"/>
                <a:gd name="connsiteY13" fmla="*/ 396240 h 777240"/>
                <a:gd name="connsiteX14" fmla="*/ 548640 w 1493520"/>
                <a:gd name="connsiteY14" fmla="*/ 251460 h 777240"/>
                <a:gd name="connsiteX15" fmla="*/ 563880 w 1493520"/>
                <a:gd name="connsiteY15" fmla="*/ 182880 h 777240"/>
                <a:gd name="connsiteX16" fmla="*/ 502920 w 1493520"/>
                <a:gd name="connsiteY16" fmla="*/ 60960 h 777240"/>
                <a:gd name="connsiteX17" fmla="*/ 541020 w 1493520"/>
                <a:gd name="connsiteY17" fmla="*/ 0 h 777240"/>
                <a:gd name="connsiteX18" fmla="*/ 594360 w 1493520"/>
                <a:gd name="connsiteY18" fmla="*/ 45720 h 777240"/>
                <a:gd name="connsiteX19" fmla="*/ 640080 w 1493520"/>
                <a:gd name="connsiteY19" fmla="*/ 45720 h 777240"/>
                <a:gd name="connsiteX20" fmla="*/ 708660 w 1493520"/>
                <a:gd name="connsiteY20" fmla="*/ 38100 h 777240"/>
                <a:gd name="connsiteX21" fmla="*/ 784860 w 1493520"/>
                <a:gd name="connsiteY21" fmla="*/ 129540 h 777240"/>
                <a:gd name="connsiteX22" fmla="*/ 830580 w 1493520"/>
                <a:gd name="connsiteY22" fmla="*/ 175260 h 777240"/>
                <a:gd name="connsiteX23" fmla="*/ 914400 w 1493520"/>
                <a:gd name="connsiteY23" fmla="*/ 167640 h 777240"/>
                <a:gd name="connsiteX24" fmla="*/ 975360 w 1493520"/>
                <a:gd name="connsiteY24" fmla="*/ 198120 h 777240"/>
                <a:gd name="connsiteX25" fmla="*/ 1013460 w 1493520"/>
                <a:gd name="connsiteY25" fmla="*/ 175260 h 777240"/>
                <a:gd name="connsiteX26" fmla="*/ 975360 w 1493520"/>
                <a:gd name="connsiteY26" fmla="*/ 106680 h 777240"/>
                <a:gd name="connsiteX27" fmla="*/ 982980 w 1493520"/>
                <a:gd name="connsiteY27" fmla="*/ 76200 h 777240"/>
                <a:gd name="connsiteX28" fmla="*/ 1051560 w 1493520"/>
                <a:gd name="connsiteY28" fmla="*/ 83820 h 777240"/>
                <a:gd name="connsiteX29" fmla="*/ 1112520 w 1493520"/>
                <a:gd name="connsiteY29" fmla="*/ 114300 h 777240"/>
                <a:gd name="connsiteX30" fmla="*/ 1158240 w 1493520"/>
                <a:gd name="connsiteY30" fmla="*/ 144780 h 777240"/>
                <a:gd name="connsiteX31" fmla="*/ 1234440 w 1493520"/>
                <a:gd name="connsiteY31" fmla="*/ 160020 h 777240"/>
                <a:gd name="connsiteX32" fmla="*/ 1226820 w 1493520"/>
                <a:gd name="connsiteY32" fmla="*/ 190500 h 777240"/>
                <a:gd name="connsiteX33" fmla="*/ 1249680 w 1493520"/>
                <a:gd name="connsiteY33" fmla="*/ 220980 h 777240"/>
                <a:gd name="connsiteX34" fmla="*/ 1295400 w 1493520"/>
                <a:gd name="connsiteY34" fmla="*/ 220980 h 777240"/>
                <a:gd name="connsiteX35" fmla="*/ 1333500 w 1493520"/>
                <a:gd name="connsiteY35" fmla="*/ 289560 h 777240"/>
                <a:gd name="connsiteX36" fmla="*/ 1394460 w 1493520"/>
                <a:gd name="connsiteY36" fmla="*/ 327660 h 777240"/>
                <a:gd name="connsiteX37" fmla="*/ 1447800 w 1493520"/>
                <a:gd name="connsiteY37" fmla="*/ 297180 h 777240"/>
                <a:gd name="connsiteX38" fmla="*/ 1485900 w 1493520"/>
                <a:gd name="connsiteY38" fmla="*/ 312420 h 777240"/>
                <a:gd name="connsiteX39" fmla="*/ 1493520 w 1493520"/>
                <a:gd name="connsiteY39" fmla="*/ 358140 h 777240"/>
                <a:gd name="connsiteX40" fmla="*/ 1463040 w 1493520"/>
                <a:gd name="connsiteY40" fmla="*/ 449580 h 777240"/>
                <a:gd name="connsiteX41" fmla="*/ 1325880 w 1493520"/>
                <a:gd name="connsiteY41" fmla="*/ 480060 h 777240"/>
                <a:gd name="connsiteX42" fmla="*/ 1242060 w 1493520"/>
                <a:gd name="connsiteY42" fmla="*/ 480060 h 777240"/>
                <a:gd name="connsiteX43" fmla="*/ 1203960 w 1493520"/>
                <a:gd name="connsiteY43" fmla="*/ 441960 h 777240"/>
                <a:gd name="connsiteX44" fmla="*/ 1143000 w 1493520"/>
                <a:gd name="connsiteY44" fmla="*/ 441960 h 777240"/>
                <a:gd name="connsiteX45" fmla="*/ 1097280 w 1493520"/>
                <a:gd name="connsiteY45" fmla="*/ 487680 h 777240"/>
                <a:gd name="connsiteX46" fmla="*/ 1021080 w 1493520"/>
                <a:gd name="connsiteY46" fmla="*/ 502920 h 777240"/>
                <a:gd name="connsiteX47" fmla="*/ 1021080 w 1493520"/>
                <a:gd name="connsiteY47" fmla="*/ 502920 h 777240"/>
                <a:gd name="connsiteX48" fmla="*/ 640080 w 1493520"/>
                <a:gd name="connsiteY48" fmla="*/ 548640 h 777240"/>
                <a:gd name="connsiteX49" fmla="*/ 624840 w 1493520"/>
                <a:gd name="connsiteY49" fmla="*/ 571500 h 777240"/>
                <a:gd name="connsiteX50" fmla="*/ 647700 w 1493520"/>
                <a:gd name="connsiteY50" fmla="*/ 777240 h 777240"/>
                <a:gd name="connsiteX51" fmla="*/ 563880 w 1493520"/>
                <a:gd name="connsiteY51" fmla="*/ 762000 h 777240"/>
                <a:gd name="connsiteX52" fmla="*/ 495300 w 1493520"/>
                <a:gd name="connsiteY52" fmla="*/ 769620 h 777240"/>
                <a:gd name="connsiteX53" fmla="*/ 449580 w 1493520"/>
                <a:gd name="connsiteY53" fmla="*/ 655320 h 777240"/>
                <a:gd name="connsiteX54" fmla="*/ 449580 w 1493520"/>
                <a:gd name="connsiteY54" fmla="*/ 655320 h 777240"/>
                <a:gd name="connsiteX55" fmla="*/ 342900 w 1493520"/>
                <a:gd name="connsiteY55" fmla="*/ 624840 h 777240"/>
                <a:gd name="connsiteX56" fmla="*/ 320040 w 1493520"/>
                <a:gd name="connsiteY56" fmla="*/ 563880 h 777240"/>
                <a:gd name="connsiteX57" fmla="*/ 251460 w 1493520"/>
                <a:gd name="connsiteY57" fmla="*/ 525780 h 777240"/>
                <a:gd name="connsiteX58" fmla="*/ 175260 w 1493520"/>
                <a:gd name="connsiteY58" fmla="*/ 480060 h 777240"/>
                <a:gd name="connsiteX59" fmla="*/ 160020 w 1493520"/>
                <a:gd name="connsiteY59" fmla="*/ 441960 h 777240"/>
                <a:gd name="connsiteX60" fmla="*/ 68580 w 1493520"/>
                <a:gd name="connsiteY60" fmla="*/ 441960 h 777240"/>
                <a:gd name="connsiteX61" fmla="*/ 0 w 1493520"/>
                <a:gd name="connsiteY61" fmla="*/ 457200 h 77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3520" h="777240">
                  <a:moveTo>
                    <a:pt x="0" y="457200"/>
                  </a:moveTo>
                  <a:lnTo>
                    <a:pt x="45720" y="381000"/>
                  </a:lnTo>
                  <a:lnTo>
                    <a:pt x="106680" y="342900"/>
                  </a:lnTo>
                  <a:lnTo>
                    <a:pt x="160020" y="327660"/>
                  </a:lnTo>
                  <a:lnTo>
                    <a:pt x="228600" y="335280"/>
                  </a:lnTo>
                  <a:lnTo>
                    <a:pt x="243840" y="403860"/>
                  </a:lnTo>
                  <a:lnTo>
                    <a:pt x="289560" y="480060"/>
                  </a:lnTo>
                  <a:lnTo>
                    <a:pt x="289560" y="480060"/>
                  </a:lnTo>
                  <a:lnTo>
                    <a:pt x="426720" y="533400"/>
                  </a:lnTo>
                  <a:lnTo>
                    <a:pt x="457200" y="510540"/>
                  </a:lnTo>
                  <a:lnTo>
                    <a:pt x="457200" y="510540"/>
                  </a:lnTo>
                  <a:lnTo>
                    <a:pt x="502920" y="426720"/>
                  </a:lnTo>
                  <a:lnTo>
                    <a:pt x="502920" y="426720"/>
                  </a:lnTo>
                  <a:lnTo>
                    <a:pt x="601980" y="396240"/>
                  </a:lnTo>
                  <a:lnTo>
                    <a:pt x="548640" y="251460"/>
                  </a:lnTo>
                  <a:lnTo>
                    <a:pt x="563880" y="182880"/>
                  </a:lnTo>
                  <a:lnTo>
                    <a:pt x="502920" y="60960"/>
                  </a:lnTo>
                  <a:lnTo>
                    <a:pt x="541020" y="0"/>
                  </a:lnTo>
                  <a:lnTo>
                    <a:pt x="594360" y="45720"/>
                  </a:lnTo>
                  <a:lnTo>
                    <a:pt x="640080" y="45720"/>
                  </a:lnTo>
                  <a:lnTo>
                    <a:pt x="708660" y="38100"/>
                  </a:lnTo>
                  <a:lnTo>
                    <a:pt x="784860" y="129540"/>
                  </a:lnTo>
                  <a:lnTo>
                    <a:pt x="830580" y="175260"/>
                  </a:lnTo>
                  <a:lnTo>
                    <a:pt x="914400" y="167640"/>
                  </a:lnTo>
                  <a:lnTo>
                    <a:pt x="975360" y="198120"/>
                  </a:lnTo>
                  <a:lnTo>
                    <a:pt x="1013460" y="175260"/>
                  </a:lnTo>
                  <a:lnTo>
                    <a:pt x="975360" y="106680"/>
                  </a:lnTo>
                  <a:lnTo>
                    <a:pt x="982980" y="76200"/>
                  </a:lnTo>
                  <a:lnTo>
                    <a:pt x="1051560" y="83820"/>
                  </a:lnTo>
                  <a:lnTo>
                    <a:pt x="1112520" y="114300"/>
                  </a:lnTo>
                  <a:lnTo>
                    <a:pt x="1158240" y="144780"/>
                  </a:lnTo>
                  <a:lnTo>
                    <a:pt x="1234440" y="160020"/>
                  </a:lnTo>
                  <a:lnTo>
                    <a:pt x="1226820" y="190500"/>
                  </a:lnTo>
                  <a:lnTo>
                    <a:pt x="1249680" y="220980"/>
                  </a:lnTo>
                  <a:lnTo>
                    <a:pt x="1295400" y="220980"/>
                  </a:lnTo>
                  <a:lnTo>
                    <a:pt x="1333500" y="289560"/>
                  </a:lnTo>
                  <a:lnTo>
                    <a:pt x="1394460" y="327660"/>
                  </a:lnTo>
                  <a:lnTo>
                    <a:pt x="1447800" y="297180"/>
                  </a:lnTo>
                  <a:lnTo>
                    <a:pt x="1485900" y="312420"/>
                  </a:lnTo>
                  <a:lnTo>
                    <a:pt x="1493520" y="358140"/>
                  </a:lnTo>
                  <a:lnTo>
                    <a:pt x="1463040" y="449580"/>
                  </a:lnTo>
                  <a:lnTo>
                    <a:pt x="1325880" y="480060"/>
                  </a:lnTo>
                  <a:lnTo>
                    <a:pt x="1242060" y="480060"/>
                  </a:lnTo>
                  <a:lnTo>
                    <a:pt x="1203960" y="441960"/>
                  </a:lnTo>
                  <a:lnTo>
                    <a:pt x="1143000" y="441960"/>
                  </a:lnTo>
                  <a:lnTo>
                    <a:pt x="1097280" y="487680"/>
                  </a:lnTo>
                  <a:lnTo>
                    <a:pt x="1021080" y="502920"/>
                  </a:lnTo>
                  <a:lnTo>
                    <a:pt x="1021080" y="502920"/>
                  </a:lnTo>
                  <a:lnTo>
                    <a:pt x="640080" y="548640"/>
                  </a:lnTo>
                  <a:lnTo>
                    <a:pt x="624840" y="571500"/>
                  </a:lnTo>
                  <a:lnTo>
                    <a:pt x="647700" y="777240"/>
                  </a:lnTo>
                  <a:lnTo>
                    <a:pt x="563880" y="762000"/>
                  </a:lnTo>
                  <a:lnTo>
                    <a:pt x="495300" y="769620"/>
                  </a:lnTo>
                  <a:lnTo>
                    <a:pt x="449580" y="655320"/>
                  </a:lnTo>
                  <a:lnTo>
                    <a:pt x="449580" y="655320"/>
                  </a:lnTo>
                  <a:lnTo>
                    <a:pt x="342900" y="624840"/>
                  </a:lnTo>
                  <a:lnTo>
                    <a:pt x="320040" y="563880"/>
                  </a:lnTo>
                  <a:lnTo>
                    <a:pt x="251460" y="525780"/>
                  </a:lnTo>
                  <a:lnTo>
                    <a:pt x="175260" y="480060"/>
                  </a:lnTo>
                  <a:lnTo>
                    <a:pt x="160020" y="441960"/>
                  </a:lnTo>
                  <a:lnTo>
                    <a:pt x="68580" y="441960"/>
                  </a:lnTo>
                  <a:lnTo>
                    <a:pt x="0" y="4572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7" name="Полилиния 256"/>
            <p:cNvSpPr/>
            <p:nvPr/>
          </p:nvSpPr>
          <p:spPr>
            <a:xfrm>
              <a:off x="7808091" y="2912993"/>
              <a:ext cx="1169096" cy="1188979"/>
            </a:xfrm>
            <a:custGeom>
              <a:avLst/>
              <a:gdLst>
                <a:gd name="connsiteX0" fmla="*/ 45720 w 1569720"/>
                <a:gd name="connsiteY0" fmla="*/ 213360 h 1706880"/>
                <a:gd name="connsiteX1" fmla="*/ 167640 w 1569720"/>
                <a:gd name="connsiteY1" fmla="*/ 205740 h 1706880"/>
                <a:gd name="connsiteX2" fmla="*/ 243840 w 1569720"/>
                <a:gd name="connsiteY2" fmla="*/ 129540 h 1706880"/>
                <a:gd name="connsiteX3" fmla="*/ 320040 w 1569720"/>
                <a:gd name="connsiteY3" fmla="*/ 144780 h 1706880"/>
                <a:gd name="connsiteX4" fmla="*/ 426720 w 1569720"/>
                <a:gd name="connsiteY4" fmla="*/ 137160 h 1706880"/>
                <a:gd name="connsiteX5" fmla="*/ 510540 w 1569720"/>
                <a:gd name="connsiteY5" fmla="*/ 76200 h 1706880"/>
                <a:gd name="connsiteX6" fmla="*/ 594360 w 1569720"/>
                <a:gd name="connsiteY6" fmla="*/ 38100 h 1706880"/>
                <a:gd name="connsiteX7" fmla="*/ 647700 w 1569720"/>
                <a:gd name="connsiteY7" fmla="*/ 0 h 1706880"/>
                <a:gd name="connsiteX8" fmla="*/ 762000 w 1569720"/>
                <a:gd name="connsiteY8" fmla="*/ 45720 h 1706880"/>
                <a:gd name="connsiteX9" fmla="*/ 822960 w 1569720"/>
                <a:gd name="connsiteY9" fmla="*/ 83820 h 1706880"/>
                <a:gd name="connsiteX10" fmla="*/ 899160 w 1569720"/>
                <a:gd name="connsiteY10" fmla="*/ 106680 h 1706880"/>
                <a:gd name="connsiteX11" fmla="*/ 967740 w 1569720"/>
                <a:gd name="connsiteY11" fmla="*/ 114300 h 1706880"/>
                <a:gd name="connsiteX12" fmla="*/ 967740 w 1569720"/>
                <a:gd name="connsiteY12" fmla="*/ 152400 h 1706880"/>
                <a:gd name="connsiteX13" fmla="*/ 967740 w 1569720"/>
                <a:gd name="connsiteY13" fmla="*/ 228600 h 1706880"/>
                <a:gd name="connsiteX14" fmla="*/ 1120140 w 1569720"/>
                <a:gd name="connsiteY14" fmla="*/ 236220 h 1706880"/>
                <a:gd name="connsiteX15" fmla="*/ 1104900 w 1569720"/>
                <a:gd name="connsiteY15" fmla="*/ 289560 h 1706880"/>
                <a:gd name="connsiteX16" fmla="*/ 1104900 w 1569720"/>
                <a:gd name="connsiteY16" fmla="*/ 373380 h 1706880"/>
                <a:gd name="connsiteX17" fmla="*/ 1104900 w 1569720"/>
                <a:gd name="connsiteY17" fmla="*/ 419100 h 1706880"/>
                <a:gd name="connsiteX18" fmla="*/ 1219200 w 1569720"/>
                <a:gd name="connsiteY18" fmla="*/ 419100 h 1706880"/>
                <a:gd name="connsiteX19" fmla="*/ 1303020 w 1569720"/>
                <a:gd name="connsiteY19" fmla="*/ 434340 h 1706880"/>
                <a:gd name="connsiteX20" fmla="*/ 1386840 w 1569720"/>
                <a:gd name="connsiteY20" fmla="*/ 457200 h 1706880"/>
                <a:gd name="connsiteX21" fmla="*/ 1463040 w 1569720"/>
                <a:gd name="connsiteY21" fmla="*/ 548640 h 1706880"/>
                <a:gd name="connsiteX22" fmla="*/ 1508760 w 1569720"/>
                <a:gd name="connsiteY22" fmla="*/ 617220 h 1706880"/>
                <a:gd name="connsiteX23" fmla="*/ 1569720 w 1569720"/>
                <a:gd name="connsiteY23" fmla="*/ 609600 h 1706880"/>
                <a:gd name="connsiteX24" fmla="*/ 1569720 w 1569720"/>
                <a:gd name="connsiteY24" fmla="*/ 609600 h 1706880"/>
                <a:gd name="connsiteX25" fmla="*/ 1463040 w 1569720"/>
                <a:gd name="connsiteY25" fmla="*/ 853440 h 1706880"/>
                <a:gd name="connsiteX26" fmla="*/ 1394460 w 1569720"/>
                <a:gd name="connsiteY26" fmla="*/ 960120 h 1706880"/>
                <a:gd name="connsiteX27" fmla="*/ 1325880 w 1569720"/>
                <a:gd name="connsiteY27" fmla="*/ 998220 h 1706880"/>
                <a:gd name="connsiteX28" fmla="*/ 1280160 w 1569720"/>
                <a:gd name="connsiteY28" fmla="*/ 982980 h 1706880"/>
                <a:gd name="connsiteX29" fmla="*/ 1249680 w 1569720"/>
                <a:gd name="connsiteY29" fmla="*/ 1036320 h 1706880"/>
                <a:gd name="connsiteX30" fmla="*/ 1082040 w 1569720"/>
                <a:gd name="connsiteY30" fmla="*/ 1150620 h 1706880"/>
                <a:gd name="connsiteX31" fmla="*/ 1120140 w 1569720"/>
                <a:gd name="connsiteY31" fmla="*/ 1257300 h 1706880"/>
                <a:gd name="connsiteX32" fmla="*/ 1036320 w 1569720"/>
                <a:gd name="connsiteY32" fmla="*/ 1363980 h 1706880"/>
                <a:gd name="connsiteX33" fmla="*/ 1021080 w 1569720"/>
                <a:gd name="connsiteY33" fmla="*/ 1447800 h 1706880"/>
                <a:gd name="connsiteX34" fmla="*/ 967740 w 1569720"/>
                <a:gd name="connsiteY34" fmla="*/ 1554480 h 1706880"/>
                <a:gd name="connsiteX35" fmla="*/ 861060 w 1569720"/>
                <a:gd name="connsiteY35" fmla="*/ 1638300 h 1706880"/>
                <a:gd name="connsiteX36" fmla="*/ 830580 w 1569720"/>
                <a:gd name="connsiteY36" fmla="*/ 1661160 h 1706880"/>
                <a:gd name="connsiteX37" fmla="*/ 777240 w 1569720"/>
                <a:gd name="connsiteY37" fmla="*/ 1645920 h 1706880"/>
                <a:gd name="connsiteX38" fmla="*/ 693420 w 1569720"/>
                <a:gd name="connsiteY38" fmla="*/ 1706880 h 1706880"/>
                <a:gd name="connsiteX39" fmla="*/ 708660 w 1569720"/>
                <a:gd name="connsiteY39" fmla="*/ 1577340 h 1706880"/>
                <a:gd name="connsiteX40" fmla="*/ 853440 w 1569720"/>
                <a:gd name="connsiteY40" fmla="*/ 1508760 h 1706880"/>
                <a:gd name="connsiteX41" fmla="*/ 845820 w 1569720"/>
                <a:gd name="connsiteY41" fmla="*/ 1394460 h 1706880"/>
                <a:gd name="connsiteX42" fmla="*/ 777240 w 1569720"/>
                <a:gd name="connsiteY42" fmla="*/ 1363980 h 1706880"/>
                <a:gd name="connsiteX43" fmla="*/ 754380 w 1569720"/>
                <a:gd name="connsiteY43" fmla="*/ 1356360 h 1706880"/>
                <a:gd name="connsiteX44" fmla="*/ 731520 w 1569720"/>
                <a:gd name="connsiteY44" fmla="*/ 1341120 h 1706880"/>
                <a:gd name="connsiteX45" fmla="*/ 662940 w 1569720"/>
                <a:gd name="connsiteY45" fmla="*/ 1341120 h 1706880"/>
                <a:gd name="connsiteX46" fmla="*/ 647700 w 1569720"/>
                <a:gd name="connsiteY46" fmla="*/ 1165860 h 1706880"/>
                <a:gd name="connsiteX47" fmla="*/ 525780 w 1569720"/>
                <a:gd name="connsiteY47" fmla="*/ 1143000 h 1706880"/>
                <a:gd name="connsiteX48" fmla="*/ 533400 w 1569720"/>
                <a:gd name="connsiteY48" fmla="*/ 1112520 h 1706880"/>
                <a:gd name="connsiteX49" fmla="*/ 541020 w 1569720"/>
                <a:gd name="connsiteY49" fmla="*/ 1097280 h 1706880"/>
                <a:gd name="connsiteX50" fmla="*/ 510540 w 1569720"/>
                <a:gd name="connsiteY50" fmla="*/ 1074420 h 1706880"/>
                <a:gd name="connsiteX51" fmla="*/ 449580 w 1569720"/>
                <a:gd name="connsiteY51" fmla="*/ 1104900 h 1706880"/>
                <a:gd name="connsiteX52" fmla="*/ 411480 w 1569720"/>
                <a:gd name="connsiteY52" fmla="*/ 1150620 h 1706880"/>
                <a:gd name="connsiteX53" fmla="*/ 373380 w 1569720"/>
                <a:gd name="connsiteY53" fmla="*/ 1181100 h 1706880"/>
                <a:gd name="connsiteX54" fmla="*/ 304800 w 1569720"/>
                <a:gd name="connsiteY54" fmla="*/ 1135380 h 1706880"/>
                <a:gd name="connsiteX55" fmla="*/ 304800 w 1569720"/>
                <a:gd name="connsiteY55" fmla="*/ 1135380 h 1706880"/>
                <a:gd name="connsiteX56" fmla="*/ 281940 w 1569720"/>
                <a:gd name="connsiteY56" fmla="*/ 1104900 h 1706880"/>
                <a:gd name="connsiteX57" fmla="*/ 259080 w 1569720"/>
                <a:gd name="connsiteY57" fmla="*/ 1127760 h 1706880"/>
                <a:gd name="connsiteX58" fmla="*/ 259080 w 1569720"/>
                <a:gd name="connsiteY58" fmla="*/ 1127760 h 1706880"/>
                <a:gd name="connsiteX59" fmla="*/ 259080 w 1569720"/>
                <a:gd name="connsiteY59" fmla="*/ 1066800 h 1706880"/>
                <a:gd name="connsiteX60" fmla="*/ 190500 w 1569720"/>
                <a:gd name="connsiteY60" fmla="*/ 1013460 h 1706880"/>
                <a:gd name="connsiteX61" fmla="*/ 152400 w 1569720"/>
                <a:gd name="connsiteY61" fmla="*/ 1013460 h 1706880"/>
                <a:gd name="connsiteX62" fmla="*/ 129540 w 1569720"/>
                <a:gd name="connsiteY62" fmla="*/ 1043940 h 1706880"/>
                <a:gd name="connsiteX63" fmla="*/ 129540 w 1569720"/>
                <a:gd name="connsiteY63" fmla="*/ 1043940 h 1706880"/>
                <a:gd name="connsiteX64" fmla="*/ 83820 w 1569720"/>
                <a:gd name="connsiteY64" fmla="*/ 998220 h 1706880"/>
                <a:gd name="connsiteX65" fmla="*/ 99060 w 1569720"/>
                <a:gd name="connsiteY65" fmla="*/ 960120 h 1706880"/>
                <a:gd name="connsiteX66" fmla="*/ 137160 w 1569720"/>
                <a:gd name="connsiteY66" fmla="*/ 960120 h 1706880"/>
                <a:gd name="connsiteX67" fmla="*/ 198120 w 1569720"/>
                <a:gd name="connsiteY67" fmla="*/ 883920 h 1706880"/>
                <a:gd name="connsiteX68" fmla="*/ 281940 w 1569720"/>
                <a:gd name="connsiteY68" fmla="*/ 876300 h 1706880"/>
                <a:gd name="connsiteX69" fmla="*/ 320040 w 1569720"/>
                <a:gd name="connsiteY69" fmla="*/ 876300 h 1706880"/>
                <a:gd name="connsiteX70" fmla="*/ 304800 w 1569720"/>
                <a:gd name="connsiteY70" fmla="*/ 807720 h 1706880"/>
                <a:gd name="connsiteX71" fmla="*/ 350520 w 1569720"/>
                <a:gd name="connsiteY71" fmla="*/ 731520 h 1706880"/>
                <a:gd name="connsiteX72" fmla="*/ 381000 w 1569720"/>
                <a:gd name="connsiteY72" fmla="*/ 670560 h 1706880"/>
                <a:gd name="connsiteX73" fmla="*/ 373380 w 1569720"/>
                <a:gd name="connsiteY73" fmla="*/ 571500 h 1706880"/>
                <a:gd name="connsiteX74" fmla="*/ 358140 w 1569720"/>
                <a:gd name="connsiteY74" fmla="*/ 563880 h 1706880"/>
                <a:gd name="connsiteX75" fmla="*/ 358140 w 1569720"/>
                <a:gd name="connsiteY75" fmla="*/ 457200 h 1706880"/>
                <a:gd name="connsiteX76" fmla="*/ 312420 w 1569720"/>
                <a:gd name="connsiteY76" fmla="*/ 434340 h 1706880"/>
                <a:gd name="connsiteX77" fmla="*/ 297180 w 1569720"/>
                <a:gd name="connsiteY77" fmla="*/ 426720 h 1706880"/>
                <a:gd name="connsiteX78" fmla="*/ 297180 w 1569720"/>
                <a:gd name="connsiteY78" fmla="*/ 426720 h 1706880"/>
                <a:gd name="connsiteX79" fmla="*/ 312420 w 1569720"/>
                <a:gd name="connsiteY79" fmla="*/ 365760 h 1706880"/>
                <a:gd name="connsiteX80" fmla="*/ 304800 w 1569720"/>
                <a:gd name="connsiteY80" fmla="*/ 342900 h 1706880"/>
                <a:gd name="connsiteX81" fmla="*/ 281940 w 1569720"/>
                <a:gd name="connsiteY81" fmla="*/ 342900 h 1706880"/>
                <a:gd name="connsiteX82" fmla="*/ 213360 w 1569720"/>
                <a:gd name="connsiteY82" fmla="*/ 312420 h 1706880"/>
                <a:gd name="connsiteX83" fmla="*/ 243840 w 1569720"/>
                <a:gd name="connsiteY83" fmla="*/ 289560 h 1706880"/>
                <a:gd name="connsiteX84" fmla="*/ 190500 w 1569720"/>
                <a:gd name="connsiteY84" fmla="*/ 289560 h 1706880"/>
                <a:gd name="connsiteX85" fmla="*/ 137160 w 1569720"/>
                <a:gd name="connsiteY85" fmla="*/ 320040 h 1706880"/>
                <a:gd name="connsiteX86" fmla="*/ 60960 w 1569720"/>
                <a:gd name="connsiteY86" fmla="*/ 312420 h 1706880"/>
                <a:gd name="connsiteX87" fmla="*/ 15240 w 1569720"/>
                <a:gd name="connsiteY87" fmla="*/ 312420 h 1706880"/>
                <a:gd name="connsiteX88" fmla="*/ 7620 w 1569720"/>
                <a:gd name="connsiteY88" fmla="*/ 289560 h 1706880"/>
                <a:gd name="connsiteX89" fmla="*/ 0 w 1569720"/>
                <a:gd name="connsiteY89" fmla="*/ 251460 h 1706880"/>
                <a:gd name="connsiteX90" fmla="*/ 45720 w 1569720"/>
                <a:gd name="connsiteY90" fmla="*/ 213360 h 170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569720" h="1706880">
                  <a:moveTo>
                    <a:pt x="45720" y="213360"/>
                  </a:moveTo>
                  <a:lnTo>
                    <a:pt x="167640" y="205740"/>
                  </a:lnTo>
                  <a:lnTo>
                    <a:pt x="243840" y="129540"/>
                  </a:lnTo>
                  <a:lnTo>
                    <a:pt x="320040" y="144780"/>
                  </a:lnTo>
                  <a:lnTo>
                    <a:pt x="426720" y="137160"/>
                  </a:lnTo>
                  <a:lnTo>
                    <a:pt x="510540" y="76200"/>
                  </a:lnTo>
                  <a:lnTo>
                    <a:pt x="594360" y="38100"/>
                  </a:lnTo>
                  <a:lnTo>
                    <a:pt x="647700" y="0"/>
                  </a:lnTo>
                  <a:lnTo>
                    <a:pt x="762000" y="45720"/>
                  </a:lnTo>
                  <a:lnTo>
                    <a:pt x="822960" y="83820"/>
                  </a:lnTo>
                  <a:lnTo>
                    <a:pt x="899160" y="106680"/>
                  </a:lnTo>
                  <a:lnTo>
                    <a:pt x="967740" y="114300"/>
                  </a:lnTo>
                  <a:lnTo>
                    <a:pt x="967740" y="152400"/>
                  </a:lnTo>
                  <a:lnTo>
                    <a:pt x="967740" y="228600"/>
                  </a:lnTo>
                  <a:lnTo>
                    <a:pt x="1120140" y="236220"/>
                  </a:lnTo>
                  <a:lnTo>
                    <a:pt x="1104900" y="289560"/>
                  </a:lnTo>
                  <a:lnTo>
                    <a:pt x="1104900" y="373380"/>
                  </a:lnTo>
                  <a:lnTo>
                    <a:pt x="1104900" y="419100"/>
                  </a:lnTo>
                  <a:lnTo>
                    <a:pt x="1219200" y="419100"/>
                  </a:lnTo>
                  <a:lnTo>
                    <a:pt x="1303020" y="434340"/>
                  </a:lnTo>
                  <a:lnTo>
                    <a:pt x="1386840" y="457200"/>
                  </a:lnTo>
                  <a:lnTo>
                    <a:pt x="1463040" y="548640"/>
                  </a:lnTo>
                  <a:lnTo>
                    <a:pt x="1508760" y="617220"/>
                  </a:lnTo>
                  <a:lnTo>
                    <a:pt x="1569720" y="609600"/>
                  </a:lnTo>
                  <a:lnTo>
                    <a:pt x="1569720" y="609600"/>
                  </a:lnTo>
                  <a:lnTo>
                    <a:pt x="1463040" y="853440"/>
                  </a:lnTo>
                  <a:lnTo>
                    <a:pt x="1394460" y="960120"/>
                  </a:lnTo>
                  <a:lnTo>
                    <a:pt x="1325880" y="998220"/>
                  </a:lnTo>
                  <a:lnTo>
                    <a:pt x="1280160" y="982980"/>
                  </a:lnTo>
                  <a:lnTo>
                    <a:pt x="1249680" y="1036320"/>
                  </a:lnTo>
                  <a:lnTo>
                    <a:pt x="1082040" y="1150620"/>
                  </a:lnTo>
                  <a:lnTo>
                    <a:pt x="1120140" y="1257300"/>
                  </a:lnTo>
                  <a:lnTo>
                    <a:pt x="1036320" y="1363980"/>
                  </a:lnTo>
                  <a:lnTo>
                    <a:pt x="1021080" y="1447800"/>
                  </a:lnTo>
                  <a:lnTo>
                    <a:pt x="967740" y="1554480"/>
                  </a:lnTo>
                  <a:lnTo>
                    <a:pt x="861060" y="1638300"/>
                  </a:lnTo>
                  <a:lnTo>
                    <a:pt x="830580" y="1661160"/>
                  </a:lnTo>
                  <a:lnTo>
                    <a:pt x="777240" y="1645920"/>
                  </a:lnTo>
                  <a:lnTo>
                    <a:pt x="693420" y="1706880"/>
                  </a:lnTo>
                  <a:lnTo>
                    <a:pt x="708660" y="1577340"/>
                  </a:lnTo>
                  <a:lnTo>
                    <a:pt x="853440" y="1508760"/>
                  </a:lnTo>
                  <a:lnTo>
                    <a:pt x="845820" y="1394460"/>
                  </a:lnTo>
                  <a:lnTo>
                    <a:pt x="777240" y="1363980"/>
                  </a:lnTo>
                  <a:lnTo>
                    <a:pt x="754380" y="1356360"/>
                  </a:lnTo>
                  <a:lnTo>
                    <a:pt x="731520" y="1341120"/>
                  </a:lnTo>
                  <a:lnTo>
                    <a:pt x="662940" y="1341120"/>
                  </a:lnTo>
                  <a:lnTo>
                    <a:pt x="647700" y="1165860"/>
                  </a:lnTo>
                  <a:lnTo>
                    <a:pt x="525780" y="1143000"/>
                  </a:lnTo>
                  <a:lnTo>
                    <a:pt x="533400" y="1112520"/>
                  </a:lnTo>
                  <a:lnTo>
                    <a:pt x="541020" y="1097280"/>
                  </a:lnTo>
                  <a:lnTo>
                    <a:pt x="510540" y="1074420"/>
                  </a:lnTo>
                  <a:lnTo>
                    <a:pt x="449580" y="1104900"/>
                  </a:lnTo>
                  <a:lnTo>
                    <a:pt x="411480" y="1150620"/>
                  </a:lnTo>
                  <a:lnTo>
                    <a:pt x="373380" y="1181100"/>
                  </a:lnTo>
                  <a:lnTo>
                    <a:pt x="304800" y="1135380"/>
                  </a:lnTo>
                  <a:lnTo>
                    <a:pt x="304800" y="1135380"/>
                  </a:lnTo>
                  <a:lnTo>
                    <a:pt x="281940" y="1104900"/>
                  </a:lnTo>
                  <a:lnTo>
                    <a:pt x="259080" y="1127760"/>
                  </a:lnTo>
                  <a:lnTo>
                    <a:pt x="259080" y="1127760"/>
                  </a:lnTo>
                  <a:lnTo>
                    <a:pt x="259080" y="1066800"/>
                  </a:lnTo>
                  <a:lnTo>
                    <a:pt x="190500" y="1013460"/>
                  </a:lnTo>
                  <a:lnTo>
                    <a:pt x="152400" y="1013460"/>
                  </a:lnTo>
                  <a:lnTo>
                    <a:pt x="129540" y="1043940"/>
                  </a:lnTo>
                  <a:lnTo>
                    <a:pt x="129540" y="1043940"/>
                  </a:lnTo>
                  <a:lnTo>
                    <a:pt x="83820" y="998220"/>
                  </a:lnTo>
                  <a:lnTo>
                    <a:pt x="99060" y="960120"/>
                  </a:lnTo>
                  <a:lnTo>
                    <a:pt x="137160" y="960120"/>
                  </a:lnTo>
                  <a:lnTo>
                    <a:pt x="198120" y="883920"/>
                  </a:lnTo>
                  <a:lnTo>
                    <a:pt x="281940" y="876300"/>
                  </a:lnTo>
                  <a:lnTo>
                    <a:pt x="320040" y="876300"/>
                  </a:lnTo>
                  <a:lnTo>
                    <a:pt x="304800" y="807720"/>
                  </a:lnTo>
                  <a:lnTo>
                    <a:pt x="350520" y="731520"/>
                  </a:lnTo>
                  <a:lnTo>
                    <a:pt x="381000" y="670560"/>
                  </a:lnTo>
                  <a:lnTo>
                    <a:pt x="373380" y="571500"/>
                  </a:lnTo>
                  <a:lnTo>
                    <a:pt x="358140" y="563880"/>
                  </a:lnTo>
                  <a:lnTo>
                    <a:pt x="358140" y="457200"/>
                  </a:lnTo>
                  <a:lnTo>
                    <a:pt x="312420" y="434340"/>
                  </a:lnTo>
                  <a:lnTo>
                    <a:pt x="297180" y="426720"/>
                  </a:lnTo>
                  <a:lnTo>
                    <a:pt x="297180" y="426720"/>
                  </a:lnTo>
                  <a:lnTo>
                    <a:pt x="312420" y="365760"/>
                  </a:lnTo>
                  <a:lnTo>
                    <a:pt x="304800" y="342900"/>
                  </a:lnTo>
                  <a:lnTo>
                    <a:pt x="281940" y="342900"/>
                  </a:lnTo>
                  <a:lnTo>
                    <a:pt x="213360" y="312420"/>
                  </a:lnTo>
                  <a:lnTo>
                    <a:pt x="243840" y="289560"/>
                  </a:lnTo>
                  <a:lnTo>
                    <a:pt x="190500" y="289560"/>
                  </a:lnTo>
                  <a:lnTo>
                    <a:pt x="137160" y="320040"/>
                  </a:lnTo>
                  <a:lnTo>
                    <a:pt x="60960" y="312420"/>
                  </a:lnTo>
                  <a:lnTo>
                    <a:pt x="15240" y="312420"/>
                  </a:lnTo>
                  <a:lnTo>
                    <a:pt x="7620" y="289560"/>
                  </a:lnTo>
                  <a:lnTo>
                    <a:pt x="0" y="251460"/>
                  </a:lnTo>
                  <a:lnTo>
                    <a:pt x="45720" y="21336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8" name="Полилиния 257"/>
            <p:cNvSpPr/>
            <p:nvPr/>
          </p:nvSpPr>
          <p:spPr>
            <a:xfrm>
              <a:off x="4028396" y="1936331"/>
              <a:ext cx="1186122" cy="950121"/>
            </a:xfrm>
            <a:custGeom>
              <a:avLst/>
              <a:gdLst>
                <a:gd name="connsiteX0" fmla="*/ 0 w 1592580"/>
                <a:gd name="connsiteY0" fmla="*/ 419100 h 1363980"/>
                <a:gd name="connsiteX1" fmla="*/ 106680 w 1592580"/>
                <a:gd name="connsiteY1" fmla="*/ 396240 h 1363980"/>
                <a:gd name="connsiteX2" fmla="*/ 121920 w 1592580"/>
                <a:gd name="connsiteY2" fmla="*/ 342900 h 1363980"/>
                <a:gd name="connsiteX3" fmla="*/ 312420 w 1592580"/>
                <a:gd name="connsiteY3" fmla="*/ 320040 h 1363980"/>
                <a:gd name="connsiteX4" fmla="*/ 381000 w 1592580"/>
                <a:gd name="connsiteY4" fmla="*/ 198120 h 1363980"/>
                <a:gd name="connsiteX5" fmla="*/ 381000 w 1592580"/>
                <a:gd name="connsiteY5" fmla="*/ 198120 h 1363980"/>
                <a:gd name="connsiteX6" fmla="*/ 419100 w 1592580"/>
                <a:gd name="connsiteY6" fmla="*/ 91440 h 1363980"/>
                <a:gd name="connsiteX7" fmla="*/ 434340 w 1592580"/>
                <a:gd name="connsiteY7" fmla="*/ 60960 h 1363980"/>
                <a:gd name="connsiteX8" fmla="*/ 495300 w 1592580"/>
                <a:gd name="connsiteY8" fmla="*/ 45720 h 1363980"/>
                <a:gd name="connsiteX9" fmla="*/ 495300 w 1592580"/>
                <a:gd name="connsiteY9" fmla="*/ 45720 h 1363980"/>
                <a:gd name="connsiteX10" fmla="*/ 586740 w 1592580"/>
                <a:gd name="connsiteY10" fmla="*/ 15240 h 1363980"/>
                <a:gd name="connsiteX11" fmla="*/ 586740 w 1592580"/>
                <a:gd name="connsiteY11" fmla="*/ 45720 h 1363980"/>
                <a:gd name="connsiteX12" fmla="*/ 548640 w 1592580"/>
                <a:gd name="connsiteY12" fmla="*/ 99060 h 1363980"/>
                <a:gd name="connsiteX13" fmla="*/ 525780 w 1592580"/>
                <a:gd name="connsiteY13" fmla="*/ 137160 h 1363980"/>
                <a:gd name="connsiteX14" fmla="*/ 525780 w 1592580"/>
                <a:gd name="connsiteY14" fmla="*/ 160020 h 1363980"/>
                <a:gd name="connsiteX15" fmla="*/ 525780 w 1592580"/>
                <a:gd name="connsiteY15" fmla="*/ 198120 h 1363980"/>
                <a:gd name="connsiteX16" fmla="*/ 563880 w 1592580"/>
                <a:gd name="connsiteY16" fmla="*/ 198120 h 1363980"/>
                <a:gd name="connsiteX17" fmla="*/ 632460 w 1592580"/>
                <a:gd name="connsiteY17" fmla="*/ 228600 h 1363980"/>
                <a:gd name="connsiteX18" fmla="*/ 685800 w 1592580"/>
                <a:gd name="connsiteY18" fmla="*/ 228600 h 1363980"/>
                <a:gd name="connsiteX19" fmla="*/ 731520 w 1592580"/>
                <a:gd name="connsiteY19" fmla="*/ 236220 h 1363980"/>
                <a:gd name="connsiteX20" fmla="*/ 777240 w 1592580"/>
                <a:gd name="connsiteY20" fmla="*/ 274320 h 1363980"/>
                <a:gd name="connsiteX21" fmla="*/ 891540 w 1592580"/>
                <a:gd name="connsiteY21" fmla="*/ 182880 h 1363980"/>
                <a:gd name="connsiteX22" fmla="*/ 800100 w 1592580"/>
                <a:gd name="connsiteY22" fmla="*/ 83820 h 1363980"/>
                <a:gd name="connsiteX23" fmla="*/ 800100 w 1592580"/>
                <a:gd name="connsiteY23" fmla="*/ 83820 h 1363980"/>
                <a:gd name="connsiteX24" fmla="*/ 822960 w 1592580"/>
                <a:gd name="connsiteY24" fmla="*/ 15240 h 1363980"/>
                <a:gd name="connsiteX25" fmla="*/ 906780 w 1592580"/>
                <a:gd name="connsiteY25" fmla="*/ 0 h 1363980"/>
                <a:gd name="connsiteX26" fmla="*/ 1036320 w 1592580"/>
                <a:gd name="connsiteY26" fmla="*/ 121920 h 1363980"/>
                <a:gd name="connsiteX27" fmla="*/ 1028700 w 1592580"/>
                <a:gd name="connsiteY27" fmla="*/ 190500 h 1363980"/>
                <a:gd name="connsiteX28" fmla="*/ 1021080 w 1592580"/>
                <a:gd name="connsiteY28" fmla="*/ 266700 h 1363980"/>
                <a:gd name="connsiteX29" fmla="*/ 1074420 w 1592580"/>
                <a:gd name="connsiteY29" fmla="*/ 342900 h 1363980"/>
                <a:gd name="connsiteX30" fmla="*/ 1066800 w 1592580"/>
                <a:gd name="connsiteY30" fmla="*/ 388620 h 1363980"/>
                <a:gd name="connsiteX31" fmla="*/ 998220 w 1592580"/>
                <a:gd name="connsiteY31" fmla="*/ 472440 h 1363980"/>
                <a:gd name="connsiteX32" fmla="*/ 975360 w 1592580"/>
                <a:gd name="connsiteY32" fmla="*/ 510540 h 1363980"/>
                <a:gd name="connsiteX33" fmla="*/ 1013460 w 1592580"/>
                <a:gd name="connsiteY33" fmla="*/ 556260 h 1363980"/>
                <a:gd name="connsiteX34" fmla="*/ 1059180 w 1592580"/>
                <a:gd name="connsiteY34" fmla="*/ 594360 h 1363980"/>
                <a:gd name="connsiteX35" fmla="*/ 1135380 w 1592580"/>
                <a:gd name="connsiteY35" fmla="*/ 594360 h 1363980"/>
                <a:gd name="connsiteX36" fmla="*/ 1196340 w 1592580"/>
                <a:gd name="connsiteY36" fmla="*/ 601980 h 1363980"/>
                <a:gd name="connsiteX37" fmla="*/ 1211580 w 1592580"/>
                <a:gd name="connsiteY37" fmla="*/ 632460 h 1363980"/>
                <a:gd name="connsiteX38" fmla="*/ 1219200 w 1592580"/>
                <a:gd name="connsiteY38" fmla="*/ 723900 h 1363980"/>
                <a:gd name="connsiteX39" fmla="*/ 1242060 w 1592580"/>
                <a:gd name="connsiteY39" fmla="*/ 769620 h 1363980"/>
                <a:gd name="connsiteX40" fmla="*/ 1310640 w 1592580"/>
                <a:gd name="connsiteY40" fmla="*/ 784860 h 1363980"/>
                <a:gd name="connsiteX41" fmla="*/ 1341120 w 1592580"/>
                <a:gd name="connsiteY41" fmla="*/ 845820 h 1363980"/>
                <a:gd name="connsiteX42" fmla="*/ 1341120 w 1592580"/>
                <a:gd name="connsiteY42" fmla="*/ 845820 h 1363980"/>
                <a:gd name="connsiteX43" fmla="*/ 1402080 w 1592580"/>
                <a:gd name="connsiteY43" fmla="*/ 800100 h 1363980"/>
                <a:gd name="connsiteX44" fmla="*/ 1485900 w 1592580"/>
                <a:gd name="connsiteY44" fmla="*/ 807720 h 1363980"/>
                <a:gd name="connsiteX45" fmla="*/ 1584960 w 1592580"/>
                <a:gd name="connsiteY45" fmla="*/ 830580 h 1363980"/>
                <a:gd name="connsiteX46" fmla="*/ 1592580 w 1592580"/>
                <a:gd name="connsiteY46" fmla="*/ 876300 h 1363980"/>
                <a:gd name="connsiteX47" fmla="*/ 1577340 w 1592580"/>
                <a:gd name="connsiteY47" fmla="*/ 914400 h 1363980"/>
                <a:gd name="connsiteX48" fmla="*/ 1577340 w 1592580"/>
                <a:gd name="connsiteY48" fmla="*/ 914400 h 1363980"/>
                <a:gd name="connsiteX49" fmla="*/ 1584960 w 1592580"/>
                <a:gd name="connsiteY49" fmla="*/ 998220 h 1363980"/>
                <a:gd name="connsiteX50" fmla="*/ 1493520 w 1592580"/>
                <a:gd name="connsiteY50" fmla="*/ 998220 h 1363980"/>
                <a:gd name="connsiteX51" fmla="*/ 1455420 w 1592580"/>
                <a:gd name="connsiteY51" fmla="*/ 1005840 h 1363980"/>
                <a:gd name="connsiteX52" fmla="*/ 1447800 w 1592580"/>
                <a:gd name="connsiteY52" fmla="*/ 1043940 h 1363980"/>
                <a:gd name="connsiteX53" fmla="*/ 1424940 w 1592580"/>
                <a:gd name="connsiteY53" fmla="*/ 1097280 h 1363980"/>
                <a:gd name="connsiteX54" fmla="*/ 1394460 w 1592580"/>
                <a:gd name="connsiteY54" fmla="*/ 1112520 h 1363980"/>
                <a:gd name="connsiteX55" fmla="*/ 1356360 w 1592580"/>
                <a:gd name="connsiteY55" fmla="*/ 1120140 h 1363980"/>
                <a:gd name="connsiteX56" fmla="*/ 1333500 w 1592580"/>
                <a:gd name="connsiteY56" fmla="*/ 1150620 h 1363980"/>
                <a:gd name="connsiteX57" fmla="*/ 1242060 w 1592580"/>
                <a:gd name="connsiteY57" fmla="*/ 1135380 h 1363980"/>
                <a:gd name="connsiteX58" fmla="*/ 1242060 w 1592580"/>
                <a:gd name="connsiteY58" fmla="*/ 1135380 h 1363980"/>
                <a:gd name="connsiteX59" fmla="*/ 1135380 w 1592580"/>
                <a:gd name="connsiteY59" fmla="*/ 1127760 h 1363980"/>
                <a:gd name="connsiteX60" fmla="*/ 1112520 w 1592580"/>
                <a:gd name="connsiteY60" fmla="*/ 1120140 h 1363980"/>
                <a:gd name="connsiteX61" fmla="*/ 1043940 w 1592580"/>
                <a:gd name="connsiteY61" fmla="*/ 1165860 h 1363980"/>
                <a:gd name="connsiteX62" fmla="*/ 1097280 w 1592580"/>
                <a:gd name="connsiteY62" fmla="*/ 1181100 h 1363980"/>
                <a:gd name="connsiteX63" fmla="*/ 1104900 w 1592580"/>
                <a:gd name="connsiteY63" fmla="*/ 1333500 h 1363980"/>
                <a:gd name="connsiteX64" fmla="*/ 1028700 w 1592580"/>
                <a:gd name="connsiteY64" fmla="*/ 1363980 h 1363980"/>
                <a:gd name="connsiteX65" fmla="*/ 944880 w 1592580"/>
                <a:gd name="connsiteY65" fmla="*/ 1363980 h 1363980"/>
                <a:gd name="connsiteX66" fmla="*/ 944880 w 1592580"/>
                <a:gd name="connsiteY66" fmla="*/ 1363980 h 1363980"/>
                <a:gd name="connsiteX67" fmla="*/ 906780 w 1592580"/>
                <a:gd name="connsiteY67" fmla="*/ 1325880 h 1363980"/>
                <a:gd name="connsiteX68" fmla="*/ 815340 w 1592580"/>
                <a:gd name="connsiteY68" fmla="*/ 1325880 h 1363980"/>
                <a:gd name="connsiteX69" fmla="*/ 815340 w 1592580"/>
                <a:gd name="connsiteY69" fmla="*/ 1325880 h 1363980"/>
                <a:gd name="connsiteX70" fmla="*/ 769620 w 1592580"/>
                <a:gd name="connsiteY70" fmla="*/ 1272540 h 1363980"/>
                <a:gd name="connsiteX71" fmla="*/ 769620 w 1592580"/>
                <a:gd name="connsiteY71" fmla="*/ 1226820 h 1363980"/>
                <a:gd name="connsiteX72" fmla="*/ 701040 w 1592580"/>
                <a:gd name="connsiteY72" fmla="*/ 1043940 h 1363980"/>
                <a:gd name="connsiteX73" fmla="*/ 701040 w 1592580"/>
                <a:gd name="connsiteY73" fmla="*/ 967740 h 1363980"/>
                <a:gd name="connsiteX74" fmla="*/ 701040 w 1592580"/>
                <a:gd name="connsiteY74" fmla="*/ 967740 h 1363980"/>
                <a:gd name="connsiteX75" fmla="*/ 662940 w 1592580"/>
                <a:gd name="connsiteY75" fmla="*/ 914400 h 1363980"/>
                <a:gd name="connsiteX76" fmla="*/ 662940 w 1592580"/>
                <a:gd name="connsiteY76" fmla="*/ 914400 h 1363980"/>
                <a:gd name="connsiteX77" fmla="*/ 662940 w 1592580"/>
                <a:gd name="connsiteY77" fmla="*/ 914400 h 1363980"/>
                <a:gd name="connsiteX78" fmla="*/ 647700 w 1592580"/>
                <a:gd name="connsiteY78" fmla="*/ 838200 h 1363980"/>
                <a:gd name="connsiteX79" fmla="*/ 586740 w 1592580"/>
                <a:gd name="connsiteY79" fmla="*/ 800100 h 1363980"/>
                <a:gd name="connsiteX80" fmla="*/ 548640 w 1592580"/>
                <a:gd name="connsiteY80" fmla="*/ 800100 h 1363980"/>
                <a:gd name="connsiteX81" fmla="*/ 502920 w 1592580"/>
                <a:gd name="connsiteY81" fmla="*/ 762000 h 1363980"/>
                <a:gd name="connsiteX82" fmla="*/ 495300 w 1592580"/>
                <a:gd name="connsiteY82" fmla="*/ 731520 h 1363980"/>
                <a:gd name="connsiteX83" fmla="*/ 426720 w 1592580"/>
                <a:gd name="connsiteY83" fmla="*/ 708660 h 1363980"/>
                <a:gd name="connsiteX84" fmla="*/ 419100 w 1592580"/>
                <a:gd name="connsiteY84" fmla="*/ 655320 h 1363980"/>
                <a:gd name="connsiteX85" fmla="*/ 419100 w 1592580"/>
                <a:gd name="connsiteY85" fmla="*/ 655320 h 1363980"/>
                <a:gd name="connsiteX86" fmla="*/ 358140 w 1592580"/>
                <a:gd name="connsiteY86" fmla="*/ 617220 h 1363980"/>
                <a:gd name="connsiteX87" fmla="*/ 327660 w 1592580"/>
                <a:gd name="connsiteY87" fmla="*/ 609600 h 1363980"/>
                <a:gd name="connsiteX88" fmla="*/ 289560 w 1592580"/>
                <a:gd name="connsiteY88" fmla="*/ 609600 h 1363980"/>
                <a:gd name="connsiteX89" fmla="*/ 251460 w 1592580"/>
                <a:gd name="connsiteY89" fmla="*/ 609600 h 1363980"/>
                <a:gd name="connsiteX90" fmla="*/ 175260 w 1592580"/>
                <a:gd name="connsiteY90" fmla="*/ 563880 h 1363980"/>
                <a:gd name="connsiteX91" fmla="*/ 152400 w 1592580"/>
                <a:gd name="connsiteY91" fmla="*/ 548640 h 1363980"/>
                <a:gd name="connsiteX92" fmla="*/ 99060 w 1592580"/>
                <a:gd name="connsiteY92" fmla="*/ 510540 h 1363980"/>
                <a:gd name="connsiteX93" fmla="*/ 83820 w 1592580"/>
                <a:gd name="connsiteY93" fmla="*/ 472440 h 1363980"/>
                <a:gd name="connsiteX94" fmla="*/ 60960 w 1592580"/>
                <a:gd name="connsiteY94" fmla="*/ 441960 h 1363980"/>
                <a:gd name="connsiteX95" fmla="*/ 0 w 1592580"/>
                <a:gd name="connsiteY95" fmla="*/ 419100 h 136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592580" h="1363980">
                  <a:moveTo>
                    <a:pt x="0" y="419100"/>
                  </a:moveTo>
                  <a:lnTo>
                    <a:pt x="106680" y="396240"/>
                  </a:lnTo>
                  <a:lnTo>
                    <a:pt x="121920" y="342900"/>
                  </a:lnTo>
                  <a:lnTo>
                    <a:pt x="312420" y="320040"/>
                  </a:lnTo>
                  <a:lnTo>
                    <a:pt x="381000" y="198120"/>
                  </a:lnTo>
                  <a:lnTo>
                    <a:pt x="381000" y="198120"/>
                  </a:lnTo>
                  <a:lnTo>
                    <a:pt x="419100" y="91440"/>
                  </a:lnTo>
                  <a:lnTo>
                    <a:pt x="434340" y="60960"/>
                  </a:lnTo>
                  <a:lnTo>
                    <a:pt x="495300" y="45720"/>
                  </a:lnTo>
                  <a:lnTo>
                    <a:pt x="495300" y="45720"/>
                  </a:lnTo>
                  <a:lnTo>
                    <a:pt x="586740" y="15240"/>
                  </a:lnTo>
                  <a:lnTo>
                    <a:pt x="586740" y="45720"/>
                  </a:lnTo>
                  <a:lnTo>
                    <a:pt x="548640" y="99060"/>
                  </a:lnTo>
                  <a:lnTo>
                    <a:pt x="525780" y="137160"/>
                  </a:lnTo>
                  <a:lnTo>
                    <a:pt x="525780" y="160020"/>
                  </a:lnTo>
                  <a:lnTo>
                    <a:pt x="525780" y="198120"/>
                  </a:lnTo>
                  <a:lnTo>
                    <a:pt x="563880" y="198120"/>
                  </a:lnTo>
                  <a:lnTo>
                    <a:pt x="632460" y="228600"/>
                  </a:lnTo>
                  <a:lnTo>
                    <a:pt x="685800" y="228600"/>
                  </a:lnTo>
                  <a:lnTo>
                    <a:pt x="731520" y="236220"/>
                  </a:lnTo>
                  <a:lnTo>
                    <a:pt x="777240" y="274320"/>
                  </a:lnTo>
                  <a:lnTo>
                    <a:pt x="891540" y="182880"/>
                  </a:lnTo>
                  <a:lnTo>
                    <a:pt x="800100" y="83820"/>
                  </a:lnTo>
                  <a:lnTo>
                    <a:pt x="800100" y="83820"/>
                  </a:lnTo>
                  <a:lnTo>
                    <a:pt x="822960" y="15240"/>
                  </a:lnTo>
                  <a:lnTo>
                    <a:pt x="906780" y="0"/>
                  </a:lnTo>
                  <a:lnTo>
                    <a:pt x="1036320" y="121920"/>
                  </a:lnTo>
                  <a:lnTo>
                    <a:pt x="1028700" y="190500"/>
                  </a:lnTo>
                  <a:lnTo>
                    <a:pt x="1021080" y="266700"/>
                  </a:lnTo>
                  <a:lnTo>
                    <a:pt x="1074420" y="342900"/>
                  </a:lnTo>
                  <a:lnTo>
                    <a:pt x="1066800" y="388620"/>
                  </a:lnTo>
                  <a:lnTo>
                    <a:pt x="998220" y="472440"/>
                  </a:lnTo>
                  <a:lnTo>
                    <a:pt x="975360" y="510540"/>
                  </a:lnTo>
                  <a:lnTo>
                    <a:pt x="1013460" y="556260"/>
                  </a:lnTo>
                  <a:lnTo>
                    <a:pt x="1059180" y="594360"/>
                  </a:lnTo>
                  <a:lnTo>
                    <a:pt x="1135380" y="594360"/>
                  </a:lnTo>
                  <a:lnTo>
                    <a:pt x="1196340" y="601980"/>
                  </a:lnTo>
                  <a:lnTo>
                    <a:pt x="1211580" y="632460"/>
                  </a:lnTo>
                  <a:lnTo>
                    <a:pt x="1219200" y="723900"/>
                  </a:lnTo>
                  <a:lnTo>
                    <a:pt x="1242060" y="769620"/>
                  </a:lnTo>
                  <a:lnTo>
                    <a:pt x="1310640" y="784860"/>
                  </a:lnTo>
                  <a:lnTo>
                    <a:pt x="1341120" y="845820"/>
                  </a:lnTo>
                  <a:lnTo>
                    <a:pt x="1341120" y="845820"/>
                  </a:lnTo>
                  <a:lnTo>
                    <a:pt x="1402080" y="800100"/>
                  </a:lnTo>
                  <a:lnTo>
                    <a:pt x="1485900" y="807720"/>
                  </a:lnTo>
                  <a:lnTo>
                    <a:pt x="1584960" y="830580"/>
                  </a:lnTo>
                  <a:lnTo>
                    <a:pt x="1592580" y="876300"/>
                  </a:lnTo>
                  <a:lnTo>
                    <a:pt x="1577340" y="914400"/>
                  </a:lnTo>
                  <a:lnTo>
                    <a:pt x="1577340" y="914400"/>
                  </a:lnTo>
                  <a:lnTo>
                    <a:pt x="1584960" y="998220"/>
                  </a:lnTo>
                  <a:lnTo>
                    <a:pt x="1493520" y="998220"/>
                  </a:lnTo>
                  <a:lnTo>
                    <a:pt x="1455420" y="1005840"/>
                  </a:lnTo>
                  <a:lnTo>
                    <a:pt x="1447800" y="1043940"/>
                  </a:lnTo>
                  <a:lnTo>
                    <a:pt x="1424940" y="1097280"/>
                  </a:lnTo>
                  <a:lnTo>
                    <a:pt x="1394460" y="1112520"/>
                  </a:lnTo>
                  <a:lnTo>
                    <a:pt x="1356360" y="1120140"/>
                  </a:lnTo>
                  <a:lnTo>
                    <a:pt x="1333500" y="1150620"/>
                  </a:lnTo>
                  <a:lnTo>
                    <a:pt x="1242060" y="1135380"/>
                  </a:lnTo>
                  <a:lnTo>
                    <a:pt x="1242060" y="1135380"/>
                  </a:lnTo>
                  <a:lnTo>
                    <a:pt x="1135380" y="1127760"/>
                  </a:lnTo>
                  <a:lnTo>
                    <a:pt x="1112520" y="1120140"/>
                  </a:lnTo>
                  <a:lnTo>
                    <a:pt x="1043940" y="1165860"/>
                  </a:lnTo>
                  <a:lnTo>
                    <a:pt x="1097280" y="1181100"/>
                  </a:lnTo>
                  <a:lnTo>
                    <a:pt x="1104900" y="1333500"/>
                  </a:lnTo>
                  <a:lnTo>
                    <a:pt x="1028700" y="1363980"/>
                  </a:lnTo>
                  <a:lnTo>
                    <a:pt x="944880" y="1363980"/>
                  </a:lnTo>
                  <a:lnTo>
                    <a:pt x="944880" y="1363980"/>
                  </a:lnTo>
                  <a:lnTo>
                    <a:pt x="906780" y="1325880"/>
                  </a:lnTo>
                  <a:lnTo>
                    <a:pt x="815340" y="1325880"/>
                  </a:lnTo>
                  <a:lnTo>
                    <a:pt x="815340" y="1325880"/>
                  </a:lnTo>
                  <a:lnTo>
                    <a:pt x="769620" y="1272540"/>
                  </a:lnTo>
                  <a:lnTo>
                    <a:pt x="769620" y="1226820"/>
                  </a:lnTo>
                  <a:lnTo>
                    <a:pt x="701040" y="1043940"/>
                  </a:lnTo>
                  <a:lnTo>
                    <a:pt x="701040" y="967740"/>
                  </a:lnTo>
                  <a:lnTo>
                    <a:pt x="701040" y="96774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47700" y="838200"/>
                  </a:lnTo>
                  <a:lnTo>
                    <a:pt x="586740" y="800100"/>
                  </a:lnTo>
                  <a:lnTo>
                    <a:pt x="548640" y="800100"/>
                  </a:lnTo>
                  <a:lnTo>
                    <a:pt x="502920" y="762000"/>
                  </a:lnTo>
                  <a:lnTo>
                    <a:pt x="495300" y="731520"/>
                  </a:lnTo>
                  <a:lnTo>
                    <a:pt x="426720" y="708660"/>
                  </a:lnTo>
                  <a:lnTo>
                    <a:pt x="419100" y="655320"/>
                  </a:lnTo>
                  <a:lnTo>
                    <a:pt x="419100" y="655320"/>
                  </a:lnTo>
                  <a:lnTo>
                    <a:pt x="358140" y="617220"/>
                  </a:lnTo>
                  <a:lnTo>
                    <a:pt x="327660" y="609600"/>
                  </a:lnTo>
                  <a:lnTo>
                    <a:pt x="289560" y="609600"/>
                  </a:lnTo>
                  <a:lnTo>
                    <a:pt x="251460" y="609600"/>
                  </a:lnTo>
                  <a:lnTo>
                    <a:pt x="175260" y="563880"/>
                  </a:lnTo>
                  <a:lnTo>
                    <a:pt x="152400" y="548640"/>
                  </a:lnTo>
                  <a:lnTo>
                    <a:pt x="99060" y="510540"/>
                  </a:lnTo>
                  <a:lnTo>
                    <a:pt x="83820" y="472440"/>
                  </a:lnTo>
                  <a:lnTo>
                    <a:pt x="60960" y="441960"/>
                  </a:lnTo>
                  <a:lnTo>
                    <a:pt x="0" y="4191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5203164" y="2472431"/>
              <a:ext cx="556172" cy="297245"/>
            </a:xfrm>
            <a:custGeom>
              <a:avLst/>
              <a:gdLst>
                <a:gd name="connsiteX0" fmla="*/ 15240 w 746760"/>
                <a:gd name="connsiteY0" fmla="*/ 152400 h 426720"/>
                <a:gd name="connsiteX1" fmla="*/ 99060 w 746760"/>
                <a:gd name="connsiteY1" fmla="*/ 167640 h 426720"/>
                <a:gd name="connsiteX2" fmla="*/ 137160 w 746760"/>
                <a:gd name="connsiteY2" fmla="*/ 213360 h 426720"/>
                <a:gd name="connsiteX3" fmla="*/ 167640 w 746760"/>
                <a:gd name="connsiteY3" fmla="*/ 243840 h 426720"/>
                <a:gd name="connsiteX4" fmla="*/ 228600 w 746760"/>
                <a:gd name="connsiteY4" fmla="*/ 198120 h 426720"/>
                <a:gd name="connsiteX5" fmla="*/ 320040 w 746760"/>
                <a:gd name="connsiteY5" fmla="*/ 45720 h 426720"/>
                <a:gd name="connsiteX6" fmla="*/ 358140 w 746760"/>
                <a:gd name="connsiteY6" fmla="*/ 38100 h 426720"/>
                <a:gd name="connsiteX7" fmla="*/ 533400 w 746760"/>
                <a:gd name="connsiteY7" fmla="*/ 38100 h 426720"/>
                <a:gd name="connsiteX8" fmla="*/ 617220 w 746760"/>
                <a:gd name="connsiteY8" fmla="*/ 0 h 426720"/>
                <a:gd name="connsiteX9" fmla="*/ 624840 w 746760"/>
                <a:gd name="connsiteY9" fmla="*/ 38100 h 426720"/>
                <a:gd name="connsiteX10" fmla="*/ 662940 w 746760"/>
                <a:gd name="connsiteY10" fmla="*/ 45720 h 426720"/>
                <a:gd name="connsiteX11" fmla="*/ 723900 w 746760"/>
                <a:gd name="connsiteY11" fmla="*/ 30480 h 426720"/>
                <a:gd name="connsiteX12" fmla="*/ 746760 w 746760"/>
                <a:gd name="connsiteY12" fmla="*/ 38100 h 426720"/>
                <a:gd name="connsiteX13" fmla="*/ 723900 w 746760"/>
                <a:gd name="connsiteY13" fmla="*/ 175260 h 426720"/>
                <a:gd name="connsiteX14" fmla="*/ 640080 w 746760"/>
                <a:gd name="connsiteY14" fmla="*/ 205740 h 426720"/>
                <a:gd name="connsiteX15" fmla="*/ 556260 w 746760"/>
                <a:gd name="connsiteY15" fmla="*/ 205740 h 426720"/>
                <a:gd name="connsiteX16" fmla="*/ 518160 w 746760"/>
                <a:gd name="connsiteY16" fmla="*/ 220980 h 426720"/>
                <a:gd name="connsiteX17" fmla="*/ 472440 w 746760"/>
                <a:gd name="connsiteY17" fmla="*/ 243840 h 426720"/>
                <a:gd name="connsiteX18" fmla="*/ 350520 w 746760"/>
                <a:gd name="connsiteY18" fmla="*/ 358140 h 426720"/>
                <a:gd name="connsiteX19" fmla="*/ 304800 w 746760"/>
                <a:gd name="connsiteY19" fmla="*/ 426720 h 426720"/>
                <a:gd name="connsiteX20" fmla="*/ 281940 w 746760"/>
                <a:gd name="connsiteY20" fmla="*/ 426720 h 426720"/>
                <a:gd name="connsiteX21" fmla="*/ 167640 w 746760"/>
                <a:gd name="connsiteY21" fmla="*/ 342900 h 426720"/>
                <a:gd name="connsiteX22" fmla="*/ 137160 w 746760"/>
                <a:gd name="connsiteY22" fmla="*/ 281940 h 426720"/>
                <a:gd name="connsiteX23" fmla="*/ 99060 w 746760"/>
                <a:gd name="connsiteY23" fmla="*/ 243840 h 426720"/>
                <a:gd name="connsiteX24" fmla="*/ 0 w 746760"/>
                <a:gd name="connsiteY24" fmla="*/ 236220 h 426720"/>
                <a:gd name="connsiteX25" fmla="*/ 15240 w 746760"/>
                <a:gd name="connsiteY25" fmla="*/ 15240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6760" h="426720">
                  <a:moveTo>
                    <a:pt x="15240" y="152400"/>
                  </a:moveTo>
                  <a:lnTo>
                    <a:pt x="99060" y="167640"/>
                  </a:lnTo>
                  <a:lnTo>
                    <a:pt x="137160" y="213360"/>
                  </a:lnTo>
                  <a:lnTo>
                    <a:pt x="167640" y="243840"/>
                  </a:lnTo>
                  <a:lnTo>
                    <a:pt x="228600" y="198120"/>
                  </a:lnTo>
                  <a:lnTo>
                    <a:pt x="320040" y="45720"/>
                  </a:lnTo>
                  <a:lnTo>
                    <a:pt x="358140" y="38100"/>
                  </a:lnTo>
                  <a:lnTo>
                    <a:pt x="533400" y="38100"/>
                  </a:lnTo>
                  <a:lnTo>
                    <a:pt x="617220" y="0"/>
                  </a:lnTo>
                  <a:lnTo>
                    <a:pt x="624840" y="38100"/>
                  </a:lnTo>
                  <a:lnTo>
                    <a:pt x="662940" y="45720"/>
                  </a:lnTo>
                  <a:lnTo>
                    <a:pt x="723900" y="30480"/>
                  </a:lnTo>
                  <a:lnTo>
                    <a:pt x="746760" y="38100"/>
                  </a:lnTo>
                  <a:lnTo>
                    <a:pt x="723900" y="175260"/>
                  </a:lnTo>
                  <a:lnTo>
                    <a:pt x="640080" y="205740"/>
                  </a:lnTo>
                  <a:lnTo>
                    <a:pt x="556260" y="205740"/>
                  </a:lnTo>
                  <a:lnTo>
                    <a:pt x="518160" y="220980"/>
                  </a:lnTo>
                  <a:lnTo>
                    <a:pt x="472440" y="243840"/>
                  </a:lnTo>
                  <a:lnTo>
                    <a:pt x="350520" y="358140"/>
                  </a:lnTo>
                  <a:lnTo>
                    <a:pt x="304800" y="426720"/>
                  </a:lnTo>
                  <a:lnTo>
                    <a:pt x="281940" y="426720"/>
                  </a:lnTo>
                  <a:lnTo>
                    <a:pt x="167640" y="342900"/>
                  </a:lnTo>
                  <a:lnTo>
                    <a:pt x="137160" y="281940"/>
                  </a:lnTo>
                  <a:lnTo>
                    <a:pt x="99060" y="243840"/>
                  </a:lnTo>
                  <a:lnTo>
                    <a:pt x="0" y="236220"/>
                  </a:lnTo>
                  <a:lnTo>
                    <a:pt x="15240" y="1524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0" name="Полилиния 259"/>
            <p:cNvSpPr/>
            <p:nvPr/>
          </p:nvSpPr>
          <p:spPr>
            <a:xfrm>
              <a:off x="4414311" y="2626373"/>
              <a:ext cx="1231524" cy="1178365"/>
            </a:xfrm>
            <a:custGeom>
              <a:avLst/>
              <a:gdLst>
                <a:gd name="connsiteX0" fmla="*/ 0 w 1653540"/>
                <a:gd name="connsiteY0" fmla="*/ 716280 h 1691640"/>
                <a:gd name="connsiteX1" fmla="*/ 99060 w 1653540"/>
                <a:gd name="connsiteY1" fmla="*/ 655320 h 1691640"/>
                <a:gd name="connsiteX2" fmla="*/ 152400 w 1653540"/>
                <a:gd name="connsiteY2" fmla="*/ 586740 h 1691640"/>
                <a:gd name="connsiteX3" fmla="*/ 152400 w 1653540"/>
                <a:gd name="connsiteY3" fmla="*/ 586740 h 1691640"/>
                <a:gd name="connsiteX4" fmla="*/ 289560 w 1653540"/>
                <a:gd name="connsiteY4" fmla="*/ 502920 h 1691640"/>
                <a:gd name="connsiteX5" fmla="*/ 289560 w 1653540"/>
                <a:gd name="connsiteY5" fmla="*/ 502920 h 1691640"/>
                <a:gd name="connsiteX6" fmla="*/ 335280 w 1653540"/>
                <a:gd name="connsiteY6" fmla="*/ 457200 h 1691640"/>
                <a:gd name="connsiteX7" fmla="*/ 320040 w 1653540"/>
                <a:gd name="connsiteY7" fmla="*/ 365760 h 1691640"/>
                <a:gd name="connsiteX8" fmla="*/ 320040 w 1653540"/>
                <a:gd name="connsiteY8" fmla="*/ 365760 h 1691640"/>
                <a:gd name="connsiteX9" fmla="*/ 411480 w 1653540"/>
                <a:gd name="connsiteY9" fmla="*/ 342900 h 1691640"/>
                <a:gd name="connsiteX10" fmla="*/ 434340 w 1653540"/>
                <a:gd name="connsiteY10" fmla="*/ 381000 h 1691640"/>
                <a:gd name="connsiteX11" fmla="*/ 571500 w 1653540"/>
                <a:gd name="connsiteY11" fmla="*/ 350520 h 1691640"/>
                <a:gd name="connsiteX12" fmla="*/ 571500 w 1653540"/>
                <a:gd name="connsiteY12" fmla="*/ 350520 h 1691640"/>
                <a:gd name="connsiteX13" fmla="*/ 594360 w 1653540"/>
                <a:gd name="connsiteY13" fmla="*/ 198120 h 1691640"/>
                <a:gd name="connsiteX14" fmla="*/ 556260 w 1653540"/>
                <a:gd name="connsiteY14" fmla="*/ 167640 h 1691640"/>
                <a:gd name="connsiteX15" fmla="*/ 609600 w 1653540"/>
                <a:gd name="connsiteY15" fmla="*/ 137160 h 1691640"/>
                <a:gd name="connsiteX16" fmla="*/ 723900 w 1653540"/>
                <a:gd name="connsiteY16" fmla="*/ 160020 h 1691640"/>
                <a:gd name="connsiteX17" fmla="*/ 807720 w 1653540"/>
                <a:gd name="connsiteY17" fmla="*/ 160020 h 1691640"/>
                <a:gd name="connsiteX18" fmla="*/ 853440 w 1653540"/>
                <a:gd name="connsiteY18" fmla="*/ 152400 h 1691640"/>
                <a:gd name="connsiteX19" fmla="*/ 853440 w 1653540"/>
                <a:gd name="connsiteY19" fmla="*/ 129540 h 1691640"/>
                <a:gd name="connsiteX20" fmla="*/ 899160 w 1653540"/>
                <a:gd name="connsiteY20" fmla="*/ 121920 h 1691640"/>
                <a:gd name="connsiteX21" fmla="*/ 944880 w 1653540"/>
                <a:gd name="connsiteY21" fmla="*/ 45720 h 1691640"/>
                <a:gd name="connsiteX22" fmla="*/ 944880 w 1653540"/>
                <a:gd name="connsiteY22" fmla="*/ 0 h 1691640"/>
                <a:gd name="connsiteX23" fmla="*/ 1051560 w 1653540"/>
                <a:gd name="connsiteY23" fmla="*/ 15240 h 1691640"/>
                <a:gd name="connsiteX24" fmla="*/ 1112520 w 1653540"/>
                <a:gd name="connsiteY24" fmla="*/ 22860 h 1691640"/>
                <a:gd name="connsiteX25" fmla="*/ 1165860 w 1653540"/>
                <a:gd name="connsiteY25" fmla="*/ 30480 h 1691640"/>
                <a:gd name="connsiteX26" fmla="*/ 1234440 w 1653540"/>
                <a:gd name="connsiteY26" fmla="*/ 129540 h 1691640"/>
                <a:gd name="connsiteX27" fmla="*/ 1363980 w 1653540"/>
                <a:gd name="connsiteY27" fmla="*/ 205740 h 1691640"/>
                <a:gd name="connsiteX28" fmla="*/ 1379220 w 1653540"/>
                <a:gd name="connsiteY28" fmla="*/ 213360 h 1691640"/>
                <a:gd name="connsiteX29" fmla="*/ 1447800 w 1653540"/>
                <a:gd name="connsiteY29" fmla="*/ 365760 h 1691640"/>
                <a:gd name="connsiteX30" fmla="*/ 1463040 w 1653540"/>
                <a:gd name="connsiteY30" fmla="*/ 441960 h 1691640"/>
                <a:gd name="connsiteX31" fmla="*/ 1432560 w 1653540"/>
                <a:gd name="connsiteY31" fmla="*/ 502920 h 1691640"/>
                <a:gd name="connsiteX32" fmla="*/ 1432560 w 1653540"/>
                <a:gd name="connsiteY32" fmla="*/ 548640 h 1691640"/>
                <a:gd name="connsiteX33" fmla="*/ 1447800 w 1653540"/>
                <a:gd name="connsiteY33" fmla="*/ 662940 h 1691640"/>
                <a:gd name="connsiteX34" fmla="*/ 1424940 w 1653540"/>
                <a:gd name="connsiteY34" fmla="*/ 739140 h 1691640"/>
                <a:gd name="connsiteX35" fmla="*/ 1417320 w 1653540"/>
                <a:gd name="connsiteY35" fmla="*/ 792480 h 1691640"/>
                <a:gd name="connsiteX36" fmla="*/ 1447800 w 1653540"/>
                <a:gd name="connsiteY36" fmla="*/ 838200 h 1691640"/>
                <a:gd name="connsiteX37" fmla="*/ 1371600 w 1653540"/>
                <a:gd name="connsiteY37" fmla="*/ 937260 h 1691640"/>
                <a:gd name="connsiteX38" fmla="*/ 1386840 w 1653540"/>
                <a:gd name="connsiteY38" fmla="*/ 1066800 h 1691640"/>
                <a:gd name="connsiteX39" fmla="*/ 1455420 w 1653540"/>
                <a:gd name="connsiteY39" fmla="*/ 1104900 h 1691640"/>
                <a:gd name="connsiteX40" fmla="*/ 1447800 w 1653540"/>
                <a:gd name="connsiteY40" fmla="*/ 1158240 h 1691640"/>
                <a:gd name="connsiteX41" fmla="*/ 1470660 w 1653540"/>
                <a:gd name="connsiteY41" fmla="*/ 1219200 h 1691640"/>
                <a:gd name="connsiteX42" fmla="*/ 1501140 w 1653540"/>
                <a:gd name="connsiteY42" fmla="*/ 1257300 h 1691640"/>
                <a:gd name="connsiteX43" fmla="*/ 1562100 w 1653540"/>
                <a:gd name="connsiteY43" fmla="*/ 1287780 h 1691640"/>
                <a:gd name="connsiteX44" fmla="*/ 1653540 w 1653540"/>
                <a:gd name="connsiteY44" fmla="*/ 1318260 h 1691640"/>
                <a:gd name="connsiteX45" fmla="*/ 1653540 w 1653540"/>
                <a:gd name="connsiteY45" fmla="*/ 1318260 h 1691640"/>
                <a:gd name="connsiteX46" fmla="*/ 1592580 w 1653540"/>
                <a:gd name="connsiteY46" fmla="*/ 1402080 h 1691640"/>
                <a:gd name="connsiteX47" fmla="*/ 1615440 w 1653540"/>
                <a:gd name="connsiteY47" fmla="*/ 1485900 h 1691640"/>
                <a:gd name="connsiteX48" fmla="*/ 1546860 w 1653540"/>
                <a:gd name="connsiteY48" fmla="*/ 1501140 h 1691640"/>
                <a:gd name="connsiteX49" fmla="*/ 1478280 w 1653540"/>
                <a:gd name="connsiteY49" fmla="*/ 1539240 h 1691640"/>
                <a:gd name="connsiteX50" fmla="*/ 1409700 w 1653540"/>
                <a:gd name="connsiteY50" fmla="*/ 1562100 h 1691640"/>
                <a:gd name="connsiteX51" fmla="*/ 1356360 w 1653540"/>
                <a:gd name="connsiteY51" fmla="*/ 1623060 h 1691640"/>
                <a:gd name="connsiteX52" fmla="*/ 1211580 w 1653540"/>
                <a:gd name="connsiteY52" fmla="*/ 1638300 h 1691640"/>
                <a:gd name="connsiteX53" fmla="*/ 1211580 w 1653540"/>
                <a:gd name="connsiteY53" fmla="*/ 1638300 h 1691640"/>
                <a:gd name="connsiteX54" fmla="*/ 1135380 w 1653540"/>
                <a:gd name="connsiteY54" fmla="*/ 1623060 h 1691640"/>
                <a:gd name="connsiteX55" fmla="*/ 1066800 w 1653540"/>
                <a:gd name="connsiteY55" fmla="*/ 1691640 h 1691640"/>
                <a:gd name="connsiteX56" fmla="*/ 1036320 w 1653540"/>
                <a:gd name="connsiteY56" fmla="*/ 1691640 h 1691640"/>
                <a:gd name="connsiteX57" fmla="*/ 967740 w 1653540"/>
                <a:gd name="connsiteY57" fmla="*/ 1661160 h 1691640"/>
                <a:gd name="connsiteX58" fmla="*/ 853440 w 1653540"/>
                <a:gd name="connsiteY58" fmla="*/ 1653540 h 1691640"/>
                <a:gd name="connsiteX59" fmla="*/ 800100 w 1653540"/>
                <a:gd name="connsiteY59" fmla="*/ 1638300 h 1691640"/>
                <a:gd name="connsiteX60" fmla="*/ 678180 w 1653540"/>
                <a:gd name="connsiteY60" fmla="*/ 1638300 h 1691640"/>
                <a:gd name="connsiteX61" fmla="*/ 624840 w 1653540"/>
                <a:gd name="connsiteY61" fmla="*/ 1600200 h 1691640"/>
                <a:gd name="connsiteX62" fmla="*/ 518160 w 1653540"/>
                <a:gd name="connsiteY62" fmla="*/ 1577340 h 1691640"/>
                <a:gd name="connsiteX63" fmla="*/ 403860 w 1653540"/>
                <a:gd name="connsiteY63" fmla="*/ 1554480 h 1691640"/>
                <a:gd name="connsiteX64" fmla="*/ 381000 w 1653540"/>
                <a:gd name="connsiteY64" fmla="*/ 1554480 h 1691640"/>
                <a:gd name="connsiteX65" fmla="*/ 381000 w 1653540"/>
                <a:gd name="connsiteY65" fmla="*/ 1455420 h 1691640"/>
                <a:gd name="connsiteX66" fmla="*/ 342900 w 1653540"/>
                <a:gd name="connsiteY66" fmla="*/ 1379220 h 1691640"/>
                <a:gd name="connsiteX67" fmla="*/ 365760 w 1653540"/>
                <a:gd name="connsiteY67" fmla="*/ 1287780 h 1691640"/>
                <a:gd name="connsiteX68" fmla="*/ 304800 w 1653540"/>
                <a:gd name="connsiteY68" fmla="*/ 1249680 h 1691640"/>
                <a:gd name="connsiteX69" fmla="*/ 320040 w 1653540"/>
                <a:gd name="connsiteY69" fmla="*/ 1173480 h 1691640"/>
                <a:gd name="connsiteX70" fmla="*/ 274320 w 1653540"/>
                <a:gd name="connsiteY70" fmla="*/ 1173480 h 1691640"/>
                <a:gd name="connsiteX71" fmla="*/ 274320 w 1653540"/>
                <a:gd name="connsiteY71" fmla="*/ 1173480 h 1691640"/>
                <a:gd name="connsiteX72" fmla="*/ 228600 w 1653540"/>
                <a:gd name="connsiteY72" fmla="*/ 1120140 h 1691640"/>
                <a:gd name="connsiteX73" fmla="*/ 259080 w 1653540"/>
                <a:gd name="connsiteY73" fmla="*/ 1104900 h 1691640"/>
                <a:gd name="connsiteX74" fmla="*/ 327660 w 1653540"/>
                <a:gd name="connsiteY74" fmla="*/ 1082040 h 1691640"/>
                <a:gd name="connsiteX75" fmla="*/ 327660 w 1653540"/>
                <a:gd name="connsiteY75" fmla="*/ 982980 h 1691640"/>
                <a:gd name="connsiteX76" fmla="*/ 274320 w 1653540"/>
                <a:gd name="connsiteY76" fmla="*/ 982980 h 1691640"/>
                <a:gd name="connsiteX77" fmla="*/ 297180 w 1653540"/>
                <a:gd name="connsiteY77" fmla="*/ 914400 h 1691640"/>
                <a:gd name="connsiteX78" fmla="*/ 228600 w 1653540"/>
                <a:gd name="connsiteY78" fmla="*/ 853440 h 1691640"/>
                <a:gd name="connsiteX79" fmla="*/ 137160 w 1653540"/>
                <a:gd name="connsiteY79" fmla="*/ 807720 h 1691640"/>
                <a:gd name="connsiteX80" fmla="*/ 0 w 1653540"/>
                <a:gd name="connsiteY80" fmla="*/ 716280 h 169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653540" h="1691640">
                  <a:moveTo>
                    <a:pt x="0" y="716280"/>
                  </a:moveTo>
                  <a:lnTo>
                    <a:pt x="99060" y="655320"/>
                  </a:lnTo>
                  <a:lnTo>
                    <a:pt x="152400" y="586740"/>
                  </a:lnTo>
                  <a:lnTo>
                    <a:pt x="152400" y="586740"/>
                  </a:lnTo>
                  <a:lnTo>
                    <a:pt x="289560" y="502920"/>
                  </a:lnTo>
                  <a:lnTo>
                    <a:pt x="289560" y="502920"/>
                  </a:lnTo>
                  <a:lnTo>
                    <a:pt x="335280" y="457200"/>
                  </a:lnTo>
                  <a:lnTo>
                    <a:pt x="320040" y="365760"/>
                  </a:lnTo>
                  <a:lnTo>
                    <a:pt x="320040" y="365760"/>
                  </a:lnTo>
                  <a:lnTo>
                    <a:pt x="411480" y="342900"/>
                  </a:lnTo>
                  <a:lnTo>
                    <a:pt x="434340" y="381000"/>
                  </a:lnTo>
                  <a:lnTo>
                    <a:pt x="571500" y="350520"/>
                  </a:lnTo>
                  <a:lnTo>
                    <a:pt x="571500" y="350520"/>
                  </a:lnTo>
                  <a:lnTo>
                    <a:pt x="594360" y="198120"/>
                  </a:lnTo>
                  <a:lnTo>
                    <a:pt x="556260" y="167640"/>
                  </a:lnTo>
                  <a:lnTo>
                    <a:pt x="609600" y="137160"/>
                  </a:lnTo>
                  <a:lnTo>
                    <a:pt x="723900" y="160020"/>
                  </a:lnTo>
                  <a:lnTo>
                    <a:pt x="807720" y="160020"/>
                  </a:lnTo>
                  <a:lnTo>
                    <a:pt x="853440" y="152400"/>
                  </a:lnTo>
                  <a:lnTo>
                    <a:pt x="853440" y="129540"/>
                  </a:lnTo>
                  <a:lnTo>
                    <a:pt x="899160" y="121920"/>
                  </a:lnTo>
                  <a:lnTo>
                    <a:pt x="944880" y="45720"/>
                  </a:lnTo>
                  <a:lnTo>
                    <a:pt x="944880" y="0"/>
                  </a:lnTo>
                  <a:lnTo>
                    <a:pt x="1051560" y="15240"/>
                  </a:lnTo>
                  <a:lnTo>
                    <a:pt x="1112520" y="22860"/>
                  </a:lnTo>
                  <a:lnTo>
                    <a:pt x="1165860" y="30480"/>
                  </a:lnTo>
                  <a:lnTo>
                    <a:pt x="1234440" y="129540"/>
                  </a:lnTo>
                  <a:lnTo>
                    <a:pt x="1363980" y="205740"/>
                  </a:lnTo>
                  <a:lnTo>
                    <a:pt x="1379220" y="213360"/>
                  </a:lnTo>
                  <a:lnTo>
                    <a:pt x="1447800" y="365760"/>
                  </a:lnTo>
                  <a:lnTo>
                    <a:pt x="1463040" y="441960"/>
                  </a:lnTo>
                  <a:lnTo>
                    <a:pt x="1432560" y="502920"/>
                  </a:lnTo>
                  <a:lnTo>
                    <a:pt x="1432560" y="548640"/>
                  </a:lnTo>
                  <a:lnTo>
                    <a:pt x="1447800" y="662940"/>
                  </a:lnTo>
                  <a:lnTo>
                    <a:pt x="1424940" y="739140"/>
                  </a:lnTo>
                  <a:lnTo>
                    <a:pt x="1417320" y="792480"/>
                  </a:lnTo>
                  <a:lnTo>
                    <a:pt x="1447800" y="838200"/>
                  </a:lnTo>
                  <a:lnTo>
                    <a:pt x="1371600" y="937260"/>
                  </a:lnTo>
                  <a:lnTo>
                    <a:pt x="1386840" y="1066800"/>
                  </a:lnTo>
                  <a:lnTo>
                    <a:pt x="1455420" y="1104900"/>
                  </a:lnTo>
                  <a:lnTo>
                    <a:pt x="1447800" y="1158240"/>
                  </a:lnTo>
                  <a:lnTo>
                    <a:pt x="1470660" y="1219200"/>
                  </a:lnTo>
                  <a:lnTo>
                    <a:pt x="1501140" y="1257300"/>
                  </a:lnTo>
                  <a:lnTo>
                    <a:pt x="1562100" y="1287780"/>
                  </a:lnTo>
                  <a:lnTo>
                    <a:pt x="1653540" y="1318260"/>
                  </a:lnTo>
                  <a:lnTo>
                    <a:pt x="1653540" y="1318260"/>
                  </a:lnTo>
                  <a:lnTo>
                    <a:pt x="1592580" y="1402080"/>
                  </a:lnTo>
                  <a:lnTo>
                    <a:pt x="1615440" y="1485900"/>
                  </a:lnTo>
                  <a:lnTo>
                    <a:pt x="1546860" y="1501140"/>
                  </a:lnTo>
                  <a:lnTo>
                    <a:pt x="1478280" y="1539240"/>
                  </a:lnTo>
                  <a:lnTo>
                    <a:pt x="1409700" y="1562100"/>
                  </a:lnTo>
                  <a:lnTo>
                    <a:pt x="1356360" y="1623060"/>
                  </a:lnTo>
                  <a:lnTo>
                    <a:pt x="1211580" y="1638300"/>
                  </a:lnTo>
                  <a:lnTo>
                    <a:pt x="1211580" y="1638300"/>
                  </a:lnTo>
                  <a:lnTo>
                    <a:pt x="1135380" y="1623060"/>
                  </a:lnTo>
                  <a:lnTo>
                    <a:pt x="1066800" y="1691640"/>
                  </a:lnTo>
                  <a:lnTo>
                    <a:pt x="1036320" y="1691640"/>
                  </a:lnTo>
                  <a:lnTo>
                    <a:pt x="967740" y="1661160"/>
                  </a:lnTo>
                  <a:lnTo>
                    <a:pt x="853440" y="1653540"/>
                  </a:lnTo>
                  <a:lnTo>
                    <a:pt x="800100" y="1638300"/>
                  </a:lnTo>
                  <a:lnTo>
                    <a:pt x="678180" y="1638300"/>
                  </a:lnTo>
                  <a:lnTo>
                    <a:pt x="624840" y="1600200"/>
                  </a:lnTo>
                  <a:lnTo>
                    <a:pt x="518160" y="1577340"/>
                  </a:lnTo>
                  <a:lnTo>
                    <a:pt x="403860" y="1554480"/>
                  </a:lnTo>
                  <a:lnTo>
                    <a:pt x="381000" y="1554480"/>
                  </a:lnTo>
                  <a:lnTo>
                    <a:pt x="381000" y="1455420"/>
                  </a:lnTo>
                  <a:lnTo>
                    <a:pt x="342900" y="1379220"/>
                  </a:lnTo>
                  <a:lnTo>
                    <a:pt x="365760" y="1287780"/>
                  </a:lnTo>
                  <a:lnTo>
                    <a:pt x="304800" y="1249680"/>
                  </a:lnTo>
                  <a:lnTo>
                    <a:pt x="320040" y="1173480"/>
                  </a:lnTo>
                  <a:lnTo>
                    <a:pt x="274320" y="1173480"/>
                  </a:lnTo>
                  <a:lnTo>
                    <a:pt x="274320" y="1173480"/>
                  </a:lnTo>
                  <a:lnTo>
                    <a:pt x="228600" y="1120140"/>
                  </a:lnTo>
                  <a:lnTo>
                    <a:pt x="259080" y="1104900"/>
                  </a:lnTo>
                  <a:lnTo>
                    <a:pt x="327660" y="1082040"/>
                  </a:lnTo>
                  <a:lnTo>
                    <a:pt x="327660" y="982980"/>
                  </a:lnTo>
                  <a:lnTo>
                    <a:pt x="274320" y="982980"/>
                  </a:lnTo>
                  <a:lnTo>
                    <a:pt x="297180" y="914400"/>
                  </a:lnTo>
                  <a:lnTo>
                    <a:pt x="228600" y="853440"/>
                  </a:lnTo>
                  <a:lnTo>
                    <a:pt x="137160" y="807720"/>
                  </a:lnTo>
                  <a:lnTo>
                    <a:pt x="0" y="716280"/>
                  </a:ln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3546003" y="1426767"/>
              <a:ext cx="800206" cy="833348"/>
            </a:xfrm>
            <a:custGeom>
              <a:avLst/>
              <a:gdLst>
                <a:gd name="connsiteX0" fmla="*/ 784860 w 1074420"/>
                <a:gd name="connsiteY0" fmla="*/ 1074420 h 1196340"/>
                <a:gd name="connsiteX1" fmla="*/ 952500 w 1074420"/>
                <a:gd name="connsiteY1" fmla="*/ 1051560 h 1196340"/>
                <a:gd name="connsiteX2" fmla="*/ 1013460 w 1074420"/>
                <a:gd name="connsiteY2" fmla="*/ 937260 h 1196340"/>
                <a:gd name="connsiteX3" fmla="*/ 1074420 w 1074420"/>
                <a:gd name="connsiteY3" fmla="*/ 822960 h 1196340"/>
                <a:gd name="connsiteX4" fmla="*/ 1074420 w 1074420"/>
                <a:gd name="connsiteY4" fmla="*/ 822960 h 1196340"/>
                <a:gd name="connsiteX5" fmla="*/ 1074420 w 1074420"/>
                <a:gd name="connsiteY5" fmla="*/ 662940 h 1196340"/>
                <a:gd name="connsiteX6" fmla="*/ 1028700 w 1074420"/>
                <a:gd name="connsiteY6" fmla="*/ 563880 h 1196340"/>
                <a:gd name="connsiteX7" fmla="*/ 1013460 w 1074420"/>
                <a:gd name="connsiteY7" fmla="*/ 495300 h 1196340"/>
                <a:gd name="connsiteX8" fmla="*/ 1051560 w 1074420"/>
                <a:gd name="connsiteY8" fmla="*/ 441960 h 1196340"/>
                <a:gd name="connsiteX9" fmla="*/ 929640 w 1074420"/>
                <a:gd name="connsiteY9" fmla="*/ 365760 h 1196340"/>
                <a:gd name="connsiteX10" fmla="*/ 937260 w 1074420"/>
                <a:gd name="connsiteY10" fmla="*/ 297180 h 1196340"/>
                <a:gd name="connsiteX11" fmla="*/ 975360 w 1074420"/>
                <a:gd name="connsiteY11" fmla="*/ 205740 h 1196340"/>
                <a:gd name="connsiteX12" fmla="*/ 975360 w 1074420"/>
                <a:gd name="connsiteY12" fmla="*/ 167640 h 1196340"/>
                <a:gd name="connsiteX13" fmla="*/ 944880 w 1074420"/>
                <a:gd name="connsiteY13" fmla="*/ 160020 h 1196340"/>
                <a:gd name="connsiteX14" fmla="*/ 922020 w 1074420"/>
                <a:gd name="connsiteY14" fmla="*/ 205740 h 1196340"/>
                <a:gd name="connsiteX15" fmla="*/ 876300 w 1074420"/>
                <a:gd name="connsiteY15" fmla="*/ 228600 h 1196340"/>
                <a:gd name="connsiteX16" fmla="*/ 861060 w 1074420"/>
                <a:gd name="connsiteY16" fmla="*/ 190500 h 1196340"/>
                <a:gd name="connsiteX17" fmla="*/ 861060 w 1074420"/>
                <a:gd name="connsiteY17" fmla="*/ 137160 h 1196340"/>
                <a:gd name="connsiteX18" fmla="*/ 769620 w 1074420"/>
                <a:gd name="connsiteY18" fmla="*/ 22860 h 1196340"/>
                <a:gd name="connsiteX19" fmla="*/ 746760 w 1074420"/>
                <a:gd name="connsiteY19" fmla="*/ 0 h 1196340"/>
                <a:gd name="connsiteX20" fmla="*/ 693420 w 1074420"/>
                <a:gd name="connsiteY20" fmla="*/ 0 h 1196340"/>
                <a:gd name="connsiteX21" fmla="*/ 701040 w 1074420"/>
                <a:gd name="connsiteY21" fmla="*/ 30480 h 1196340"/>
                <a:gd name="connsiteX22" fmla="*/ 701040 w 1074420"/>
                <a:gd name="connsiteY22" fmla="*/ 76200 h 1196340"/>
                <a:gd name="connsiteX23" fmla="*/ 701040 w 1074420"/>
                <a:gd name="connsiteY23" fmla="*/ 99060 h 1196340"/>
                <a:gd name="connsiteX24" fmla="*/ 624840 w 1074420"/>
                <a:gd name="connsiteY24" fmla="*/ 83820 h 1196340"/>
                <a:gd name="connsiteX25" fmla="*/ 586740 w 1074420"/>
                <a:gd name="connsiteY25" fmla="*/ 83820 h 1196340"/>
                <a:gd name="connsiteX26" fmla="*/ 556260 w 1074420"/>
                <a:gd name="connsiteY26" fmla="*/ 53340 h 1196340"/>
                <a:gd name="connsiteX27" fmla="*/ 525780 w 1074420"/>
                <a:gd name="connsiteY27" fmla="*/ 38100 h 1196340"/>
                <a:gd name="connsiteX28" fmla="*/ 495300 w 1074420"/>
                <a:gd name="connsiteY28" fmla="*/ 38100 h 1196340"/>
                <a:gd name="connsiteX29" fmla="*/ 472440 w 1074420"/>
                <a:gd name="connsiteY29" fmla="*/ 53340 h 1196340"/>
                <a:gd name="connsiteX30" fmla="*/ 426720 w 1074420"/>
                <a:gd name="connsiteY30" fmla="*/ 99060 h 1196340"/>
                <a:gd name="connsiteX31" fmla="*/ 419100 w 1074420"/>
                <a:gd name="connsiteY31" fmla="*/ 137160 h 1196340"/>
                <a:gd name="connsiteX32" fmla="*/ 419100 w 1074420"/>
                <a:gd name="connsiteY32" fmla="*/ 137160 h 1196340"/>
                <a:gd name="connsiteX33" fmla="*/ 312420 w 1074420"/>
                <a:gd name="connsiteY33" fmla="*/ 144780 h 1196340"/>
                <a:gd name="connsiteX34" fmla="*/ 251460 w 1074420"/>
                <a:gd name="connsiteY34" fmla="*/ 144780 h 1196340"/>
                <a:gd name="connsiteX35" fmla="*/ 251460 w 1074420"/>
                <a:gd name="connsiteY35" fmla="*/ 182880 h 1196340"/>
                <a:gd name="connsiteX36" fmla="*/ 251460 w 1074420"/>
                <a:gd name="connsiteY36" fmla="*/ 182880 h 1196340"/>
                <a:gd name="connsiteX37" fmla="*/ 403860 w 1074420"/>
                <a:gd name="connsiteY37" fmla="*/ 205740 h 1196340"/>
                <a:gd name="connsiteX38" fmla="*/ 487680 w 1074420"/>
                <a:gd name="connsiteY38" fmla="*/ 236220 h 1196340"/>
                <a:gd name="connsiteX39" fmla="*/ 487680 w 1074420"/>
                <a:gd name="connsiteY39" fmla="*/ 236220 h 1196340"/>
                <a:gd name="connsiteX40" fmla="*/ 396240 w 1074420"/>
                <a:gd name="connsiteY40" fmla="*/ 396240 h 1196340"/>
                <a:gd name="connsiteX41" fmla="*/ 358140 w 1074420"/>
                <a:gd name="connsiteY41" fmla="*/ 411480 h 1196340"/>
                <a:gd name="connsiteX42" fmla="*/ 281940 w 1074420"/>
                <a:gd name="connsiteY42" fmla="*/ 457200 h 1196340"/>
                <a:gd name="connsiteX43" fmla="*/ 220980 w 1074420"/>
                <a:gd name="connsiteY43" fmla="*/ 518160 h 1196340"/>
                <a:gd name="connsiteX44" fmla="*/ 220980 w 1074420"/>
                <a:gd name="connsiteY44" fmla="*/ 518160 h 1196340"/>
                <a:gd name="connsiteX45" fmla="*/ 220980 w 1074420"/>
                <a:gd name="connsiteY45" fmla="*/ 601980 h 1196340"/>
                <a:gd name="connsiteX46" fmla="*/ 266700 w 1074420"/>
                <a:gd name="connsiteY46" fmla="*/ 640080 h 1196340"/>
                <a:gd name="connsiteX47" fmla="*/ 297180 w 1074420"/>
                <a:gd name="connsiteY47" fmla="*/ 655320 h 1196340"/>
                <a:gd name="connsiteX48" fmla="*/ 297180 w 1074420"/>
                <a:gd name="connsiteY48" fmla="*/ 655320 h 1196340"/>
                <a:gd name="connsiteX49" fmla="*/ 304800 w 1074420"/>
                <a:gd name="connsiteY49" fmla="*/ 723900 h 1196340"/>
                <a:gd name="connsiteX50" fmla="*/ 266700 w 1074420"/>
                <a:gd name="connsiteY50" fmla="*/ 731520 h 1196340"/>
                <a:gd name="connsiteX51" fmla="*/ 243840 w 1074420"/>
                <a:gd name="connsiteY51" fmla="*/ 746760 h 1196340"/>
                <a:gd name="connsiteX52" fmla="*/ 228600 w 1074420"/>
                <a:gd name="connsiteY52" fmla="*/ 853440 h 1196340"/>
                <a:gd name="connsiteX53" fmla="*/ 205740 w 1074420"/>
                <a:gd name="connsiteY53" fmla="*/ 906780 h 1196340"/>
                <a:gd name="connsiteX54" fmla="*/ 152400 w 1074420"/>
                <a:gd name="connsiteY54" fmla="*/ 899160 h 1196340"/>
                <a:gd name="connsiteX55" fmla="*/ 99060 w 1074420"/>
                <a:gd name="connsiteY55" fmla="*/ 883920 h 1196340"/>
                <a:gd name="connsiteX56" fmla="*/ 38100 w 1074420"/>
                <a:gd name="connsiteY56" fmla="*/ 891540 h 1196340"/>
                <a:gd name="connsiteX57" fmla="*/ 0 w 1074420"/>
                <a:gd name="connsiteY57" fmla="*/ 929640 h 1196340"/>
                <a:gd name="connsiteX58" fmla="*/ 0 w 1074420"/>
                <a:gd name="connsiteY58" fmla="*/ 952500 h 1196340"/>
                <a:gd name="connsiteX59" fmla="*/ 45720 w 1074420"/>
                <a:gd name="connsiteY59" fmla="*/ 960120 h 1196340"/>
                <a:gd name="connsiteX60" fmla="*/ 45720 w 1074420"/>
                <a:gd name="connsiteY60" fmla="*/ 960120 h 1196340"/>
                <a:gd name="connsiteX61" fmla="*/ 121920 w 1074420"/>
                <a:gd name="connsiteY61" fmla="*/ 922020 h 1196340"/>
                <a:gd name="connsiteX62" fmla="*/ 152400 w 1074420"/>
                <a:gd name="connsiteY62" fmla="*/ 960120 h 1196340"/>
                <a:gd name="connsiteX63" fmla="*/ 152400 w 1074420"/>
                <a:gd name="connsiteY63" fmla="*/ 960120 h 1196340"/>
                <a:gd name="connsiteX64" fmla="*/ 198120 w 1074420"/>
                <a:gd name="connsiteY64" fmla="*/ 998220 h 1196340"/>
                <a:gd name="connsiteX65" fmla="*/ 198120 w 1074420"/>
                <a:gd name="connsiteY65" fmla="*/ 998220 h 1196340"/>
                <a:gd name="connsiteX66" fmla="*/ 228600 w 1074420"/>
                <a:gd name="connsiteY66" fmla="*/ 1059180 h 1196340"/>
                <a:gd name="connsiteX67" fmla="*/ 312420 w 1074420"/>
                <a:gd name="connsiteY67" fmla="*/ 1059180 h 1196340"/>
                <a:gd name="connsiteX68" fmla="*/ 365760 w 1074420"/>
                <a:gd name="connsiteY68" fmla="*/ 1059180 h 1196340"/>
                <a:gd name="connsiteX69" fmla="*/ 365760 w 1074420"/>
                <a:gd name="connsiteY69" fmla="*/ 1082040 h 1196340"/>
                <a:gd name="connsiteX70" fmla="*/ 365760 w 1074420"/>
                <a:gd name="connsiteY70" fmla="*/ 1127760 h 1196340"/>
                <a:gd name="connsiteX71" fmla="*/ 365760 w 1074420"/>
                <a:gd name="connsiteY71" fmla="*/ 1127760 h 1196340"/>
                <a:gd name="connsiteX72" fmla="*/ 449580 w 1074420"/>
                <a:gd name="connsiteY72" fmla="*/ 1165860 h 1196340"/>
                <a:gd name="connsiteX73" fmla="*/ 518160 w 1074420"/>
                <a:gd name="connsiteY73" fmla="*/ 1165860 h 1196340"/>
                <a:gd name="connsiteX74" fmla="*/ 518160 w 1074420"/>
                <a:gd name="connsiteY74" fmla="*/ 1165860 h 1196340"/>
                <a:gd name="connsiteX75" fmla="*/ 586740 w 1074420"/>
                <a:gd name="connsiteY75" fmla="*/ 1196340 h 1196340"/>
                <a:gd name="connsiteX76" fmla="*/ 586740 w 1074420"/>
                <a:gd name="connsiteY76" fmla="*/ 1196340 h 1196340"/>
                <a:gd name="connsiteX77" fmla="*/ 647700 w 1074420"/>
                <a:gd name="connsiteY77" fmla="*/ 1150620 h 1196340"/>
                <a:gd name="connsiteX78" fmla="*/ 685800 w 1074420"/>
                <a:gd name="connsiteY78" fmla="*/ 1143000 h 1196340"/>
                <a:gd name="connsiteX79" fmla="*/ 685800 w 1074420"/>
                <a:gd name="connsiteY79" fmla="*/ 1143000 h 1196340"/>
                <a:gd name="connsiteX80" fmla="*/ 784860 w 1074420"/>
                <a:gd name="connsiteY80" fmla="*/ 1074420 h 119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74420" h="1196340">
                  <a:moveTo>
                    <a:pt x="784860" y="1074420"/>
                  </a:moveTo>
                  <a:lnTo>
                    <a:pt x="952500" y="1051560"/>
                  </a:lnTo>
                  <a:lnTo>
                    <a:pt x="1013460" y="937260"/>
                  </a:lnTo>
                  <a:lnTo>
                    <a:pt x="1074420" y="822960"/>
                  </a:lnTo>
                  <a:lnTo>
                    <a:pt x="1074420" y="822960"/>
                  </a:lnTo>
                  <a:lnTo>
                    <a:pt x="1074420" y="662940"/>
                  </a:lnTo>
                  <a:lnTo>
                    <a:pt x="1028700" y="563880"/>
                  </a:lnTo>
                  <a:lnTo>
                    <a:pt x="1013460" y="495300"/>
                  </a:lnTo>
                  <a:lnTo>
                    <a:pt x="1051560" y="441960"/>
                  </a:lnTo>
                  <a:lnTo>
                    <a:pt x="929640" y="365760"/>
                  </a:lnTo>
                  <a:lnTo>
                    <a:pt x="937260" y="297180"/>
                  </a:lnTo>
                  <a:lnTo>
                    <a:pt x="975360" y="205740"/>
                  </a:lnTo>
                  <a:lnTo>
                    <a:pt x="975360" y="167640"/>
                  </a:lnTo>
                  <a:lnTo>
                    <a:pt x="944880" y="160020"/>
                  </a:lnTo>
                  <a:lnTo>
                    <a:pt x="922020" y="205740"/>
                  </a:lnTo>
                  <a:lnTo>
                    <a:pt x="876300" y="228600"/>
                  </a:lnTo>
                  <a:lnTo>
                    <a:pt x="861060" y="190500"/>
                  </a:lnTo>
                  <a:lnTo>
                    <a:pt x="861060" y="137160"/>
                  </a:lnTo>
                  <a:lnTo>
                    <a:pt x="769620" y="22860"/>
                  </a:lnTo>
                  <a:lnTo>
                    <a:pt x="746760" y="0"/>
                  </a:lnTo>
                  <a:lnTo>
                    <a:pt x="693420" y="0"/>
                  </a:lnTo>
                  <a:lnTo>
                    <a:pt x="701040" y="30480"/>
                  </a:lnTo>
                  <a:lnTo>
                    <a:pt x="701040" y="76200"/>
                  </a:lnTo>
                  <a:lnTo>
                    <a:pt x="701040" y="99060"/>
                  </a:lnTo>
                  <a:lnTo>
                    <a:pt x="624840" y="83820"/>
                  </a:lnTo>
                  <a:lnTo>
                    <a:pt x="586740" y="83820"/>
                  </a:lnTo>
                  <a:lnTo>
                    <a:pt x="556260" y="53340"/>
                  </a:lnTo>
                  <a:lnTo>
                    <a:pt x="525780" y="38100"/>
                  </a:lnTo>
                  <a:lnTo>
                    <a:pt x="495300" y="38100"/>
                  </a:lnTo>
                  <a:lnTo>
                    <a:pt x="472440" y="53340"/>
                  </a:lnTo>
                  <a:lnTo>
                    <a:pt x="426720" y="99060"/>
                  </a:lnTo>
                  <a:lnTo>
                    <a:pt x="419100" y="137160"/>
                  </a:lnTo>
                  <a:lnTo>
                    <a:pt x="419100" y="137160"/>
                  </a:lnTo>
                  <a:lnTo>
                    <a:pt x="312420" y="144780"/>
                  </a:lnTo>
                  <a:lnTo>
                    <a:pt x="251460" y="144780"/>
                  </a:lnTo>
                  <a:lnTo>
                    <a:pt x="251460" y="182880"/>
                  </a:lnTo>
                  <a:lnTo>
                    <a:pt x="251460" y="182880"/>
                  </a:lnTo>
                  <a:lnTo>
                    <a:pt x="403860" y="205740"/>
                  </a:lnTo>
                  <a:lnTo>
                    <a:pt x="487680" y="236220"/>
                  </a:lnTo>
                  <a:lnTo>
                    <a:pt x="487680" y="236220"/>
                  </a:lnTo>
                  <a:lnTo>
                    <a:pt x="396240" y="396240"/>
                  </a:lnTo>
                  <a:lnTo>
                    <a:pt x="358140" y="411480"/>
                  </a:lnTo>
                  <a:lnTo>
                    <a:pt x="281940" y="457200"/>
                  </a:lnTo>
                  <a:lnTo>
                    <a:pt x="220980" y="518160"/>
                  </a:lnTo>
                  <a:lnTo>
                    <a:pt x="220980" y="518160"/>
                  </a:lnTo>
                  <a:lnTo>
                    <a:pt x="220980" y="601980"/>
                  </a:lnTo>
                  <a:lnTo>
                    <a:pt x="266700" y="640080"/>
                  </a:lnTo>
                  <a:lnTo>
                    <a:pt x="297180" y="655320"/>
                  </a:lnTo>
                  <a:lnTo>
                    <a:pt x="297180" y="655320"/>
                  </a:lnTo>
                  <a:lnTo>
                    <a:pt x="304800" y="723900"/>
                  </a:lnTo>
                  <a:lnTo>
                    <a:pt x="266700" y="731520"/>
                  </a:lnTo>
                  <a:lnTo>
                    <a:pt x="243840" y="746760"/>
                  </a:lnTo>
                  <a:lnTo>
                    <a:pt x="228600" y="853440"/>
                  </a:lnTo>
                  <a:lnTo>
                    <a:pt x="205740" y="906780"/>
                  </a:lnTo>
                  <a:lnTo>
                    <a:pt x="152400" y="899160"/>
                  </a:lnTo>
                  <a:lnTo>
                    <a:pt x="99060" y="883920"/>
                  </a:lnTo>
                  <a:lnTo>
                    <a:pt x="38100" y="891540"/>
                  </a:lnTo>
                  <a:lnTo>
                    <a:pt x="0" y="929640"/>
                  </a:lnTo>
                  <a:lnTo>
                    <a:pt x="0" y="952500"/>
                  </a:lnTo>
                  <a:lnTo>
                    <a:pt x="45720" y="960120"/>
                  </a:lnTo>
                  <a:lnTo>
                    <a:pt x="45720" y="960120"/>
                  </a:lnTo>
                  <a:lnTo>
                    <a:pt x="121920" y="922020"/>
                  </a:lnTo>
                  <a:lnTo>
                    <a:pt x="152400" y="960120"/>
                  </a:lnTo>
                  <a:lnTo>
                    <a:pt x="152400" y="960120"/>
                  </a:lnTo>
                  <a:lnTo>
                    <a:pt x="198120" y="998220"/>
                  </a:lnTo>
                  <a:lnTo>
                    <a:pt x="198120" y="998220"/>
                  </a:lnTo>
                  <a:lnTo>
                    <a:pt x="228600" y="1059180"/>
                  </a:lnTo>
                  <a:lnTo>
                    <a:pt x="312420" y="1059180"/>
                  </a:lnTo>
                  <a:lnTo>
                    <a:pt x="365760" y="1059180"/>
                  </a:lnTo>
                  <a:lnTo>
                    <a:pt x="365760" y="1082040"/>
                  </a:lnTo>
                  <a:lnTo>
                    <a:pt x="365760" y="1127760"/>
                  </a:lnTo>
                  <a:lnTo>
                    <a:pt x="365760" y="1127760"/>
                  </a:lnTo>
                  <a:lnTo>
                    <a:pt x="449580" y="1165860"/>
                  </a:lnTo>
                  <a:lnTo>
                    <a:pt x="518160" y="1165860"/>
                  </a:lnTo>
                  <a:lnTo>
                    <a:pt x="518160" y="1165860"/>
                  </a:lnTo>
                  <a:lnTo>
                    <a:pt x="586740" y="1196340"/>
                  </a:lnTo>
                  <a:lnTo>
                    <a:pt x="586740" y="1196340"/>
                  </a:lnTo>
                  <a:lnTo>
                    <a:pt x="647700" y="1150620"/>
                  </a:lnTo>
                  <a:lnTo>
                    <a:pt x="685800" y="1143000"/>
                  </a:lnTo>
                  <a:lnTo>
                    <a:pt x="685800" y="1143000"/>
                  </a:lnTo>
                  <a:lnTo>
                    <a:pt x="784860" y="107442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5452876" y="2812145"/>
              <a:ext cx="1118018" cy="721880"/>
            </a:xfrm>
            <a:custGeom>
              <a:avLst/>
              <a:gdLst>
                <a:gd name="connsiteX0" fmla="*/ 53340 w 1501140"/>
                <a:gd name="connsiteY0" fmla="*/ 106680 h 1036320"/>
                <a:gd name="connsiteX1" fmla="*/ 76200 w 1501140"/>
                <a:gd name="connsiteY1" fmla="*/ 175260 h 1036320"/>
                <a:gd name="connsiteX2" fmla="*/ 53340 w 1501140"/>
                <a:gd name="connsiteY2" fmla="*/ 228600 h 1036320"/>
                <a:gd name="connsiteX3" fmla="*/ 60960 w 1501140"/>
                <a:gd name="connsiteY3" fmla="*/ 304800 h 1036320"/>
                <a:gd name="connsiteX4" fmla="*/ 60960 w 1501140"/>
                <a:gd name="connsiteY4" fmla="*/ 388620 h 1036320"/>
                <a:gd name="connsiteX5" fmla="*/ 60960 w 1501140"/>
                <a:gd name="connsiteY5" fmla="*/ 388620 h 1036320"/>
                <a:gd name="connsiteX6" fmla="*/ 30480 w 1501140"/>
                <a:gd name="connsiteY6" fmla="*/ 502920 h 1036320"/>
                <a:gd name="connsiteX7" fmla="*/ 38100 w 1501140"/>
                <a:gd name="connsiteY7" fmla="*/ 548640 h 1036320"/>
                <a:gd name="connsiteX8" fmla="*/ 38100 w 1501140"/>
                <a:gd name="connsiteY8" fmla="*/ 548640 h 1036320"/>
                <a:gd name="connsiteX9" fmla="*/ 0 w 1501140"/>
                <a:gd name="connsiteY9" fmla="*/ 655320 h 1036320"/>
                <a:gd name="connsiteX10" fmla="*/ 0 w 1501140"/>
                <a:gd name="connsiteY10" fmla="*/ 655320 h 1036320"/>
                <a:gd name="connsiteX11" fmla="*/ 15240 w 1501140"/>
                <a:gd name="connsiteY11" fmla="*/ 762000 h 1036320"/>
                <a:gd name="connsiteX12" fmla="*/ 30480 w 1501140"/>
                <a:gd name="connsiteY12" fmla="*/ 815340 h 1036320"/>
                <a:gd name="connsiteX13" fmla="*/ 30480 w 1501140"/>
                <a:gd name="connsiteY13" fmla="*/ 815340 h 1036320"/>
                <a:gd name="connsiteX14" fmla="*/ 76200 w 1501140"/>
                <a:gd name="connsiteY14" fmla="*/ 876300 h 1036320"/>
                <a:gd name="connsiteX15" fmla="*/ 76200 w 1501140"/>
                <a:gd name="connsiteY15" fmla="*/ 876300 h 1036320"/>
                <a:gd name="connsiteX16" fmla="*/ 76200 w 1501140"/>
                <a:gd name="connsiteY16" fmla="*/ 952500 h 1036320"/>
                <a:gd name="connsiteX17" fmla="*/ 106680 w 1501140"/>
                <a:gd name="connsiteY17" fmla="*/ 998220 h 1036320"/>
                <a:gd name="connsiteX18" fmla="*/ 175260 w 1501140"/>
                <a:gd name="connsiteY18" fmla="*/ 1036320 h 1036320"/>
                <a:gd name="connsiteX19" fmla="*/ 175260 w 1501140"/>
                <a:gd name="connsiteY19" fmla="*/ 1036320 h 1036320"/>
                <a:gd name="connsiteX20" fmla="*/ 228600 w 1501140"/>
                <a:gd name="connsiteY20" fmla="*/ 1005840 h 1036320"/>
                <a:gd name="connsiteX21" fmla="*/ 243840 w 1501140"/>
                <a:gd name="connsiteY21" fmla="*/ 1036320 h 1036320"/>
                <a:gd name="connsiteX22" fmla="*/ 266700 w 1501140"/>
                <a:gd name="connsiteY22" fmla="*/ 1005840 h 1036320"/>
                <a:gd name="connsiteX23" fmla="*/ 266700 w 1501140"/>
                <a:gd name="connsiteY23" fmla="*/ 1005840 h 1036320"/>
                <a:gd name="connsiteX24" fmla="*/ 335280 w 1501140"/>
                <a:gd name="connsiteY24" fmla="*/ 990600 h 1036320"/>
                <a:gd name="connsiteX25" fmla="*/ 388620 w 1501140"/>
                <a:gd name="connsiteY25" fmla="*/ 990600 h 1036320"/>
                <a:gd name="connsiteX26" fmla="*/ 464820 w 1501140"/>
                <a:gd name="connsiteY26" fmla="*/ 998220 h 1036320"/>
                <a:gd name="connsiteX27" fmla="*/ 464820 w 1501140"/>
                <a:gd name="connsiteY27" fmla="*/ 929640 h 1036320"/>
                <a:gd name="connsiteX28" fmla="*/ 449580 w 1501140"/>
                <a:gd name="connsiteY28" fmla="*/ 899160 h 1036320"/>
                <a:gd name="connsiteX29" fmla="*/ 480060 w 1501140"/>
                <a:gd name="connsiteY29" fmla="*/ 830580 h 1036320"/>
                <a:gd name="connsiteX30" fmla="*/ 502920 w 1501140"/>
                <a:gd name="connsiteY30" fmla="*/ 807720 h 1036320"/>
                <a:gd name="connsiteX31" fmla="*/ 533400 w 1501140"/>
                <a:gd name="connsiteY31" fmla="*/ 739140 h 1036320"/>
                <a:gd name="connsiteX32" fmla="*/ 571500 w 1501140"/>
                <a:gd name="connsiteY32" fmla="*/ 716280 h 1036320"/>
                <a:gd name="connsiteX33" fmla="*/ 662940 w 1501140"/>
                <a:gd name="connsiteY33" fmla="*/ 723900 h 1036320"/>
                <a:gd name="connsiteX34" fmla="*/ 739140 w 1501140"/>
                <a:gd name="connsiteY34" fmla="*/ 731520 h 1036320"/>
                <a:gd name="connsiteX35" fmla="*/ 822960 w 1501140"/>
                <a:gd name="connsiteY35" fmla="*/ 678180 h 1036320"/>
                <a:gd name="connsiteX36" fmla="*/ 876300 w 1501140"/>
                <a:gd name="connsiteY36" fmla="*/ 655320 h 1036320"/>
                <a:gd name="connsiteX37" fmla="*/ 906780 w 1501140"/>
                <a:gd name="connsiteY37" fmla="*/ 640080 h 1036320"/>
                <a:gd name="connsiteX38" fmla="*/ 914400 w 1501140"/>
                <a:gd name="connsiteY38" fmla="*/ 617220 h 1036320"/>
                <a:gd name="connsiteX39" fmla="*/ 952500 w 1501140"/>
                <a:gd name="connsiteY39" fmla="*/ 617220 h 1036320"/>
                <a:gd name="connsiteX40" fmla="*/ 975360 w 1501140"/>
                <a:gd name="connsiteY40" fmla="*/ 647700 h 1036320"/>
                <a:gd name="connsiteX41" fmla="*/ 1021080 w 1501140"/>
                <a:gd name="connsiteY41" fmla="*/ 647700 h 1036320"/>
                <a:gd name="connsiteX42" fmla="*/ 1089660 w 1501140"/>
                <a:gd name="connsiteY42" fmla="*/ 685800 h 1036320"/>
                <a:gd name="connsiteX43" fmla="*/ 1112520 w 1501140"/>
                <a:gd name="connsiteY43" fmla="*/ 723900 h 1036320"/>
                <a:gd name="connsiteX44" fmla="*/ 1249680 w 1501140"/>
                <a:gd name="connsiteY44" fmla="*/ 708660 h 1036320"/>
                <a:gd name="connsiteX45" fmla="*/ 1249680 w 1501140"/>
                <a:gd name="connsiteY45" fmla="*/ 708660 h 1036320"/>
                <a:gd name="connsiteX46" fmla="*/ 1402080 w 1501140"/>
                <a:gd name="connsiteY46" fmla="*/ 693420 h 1036320"/>
                <a:gd name="connsiteX47" fmla="*/ 1424940 w 1501140"/>
                <a:gd name="connsiteY47" fmla="*/ 678180 h 1036320"/>
                <a:gd name="connsiteX48" fmla="*/ 1493520 w 1501140"/>
                <a:gd name="connsiteY48" fmla="*/ 617220 h 1036320"/>
                <a:gd name="connsiteX49" fmla="*/ 1501140 w 1501140"/>
                <a:gd name="connsiteY49" fmla="*/ 525780 h 1036320"/>
                <a:gd name="connsiteX50" fmla="*/ 1501140 w 1501140"/>
                <a:gd name="connsiteY50" fmla="*/ 480060 h 1036320"/>
                <a:gd name="connsiteX51" fmla="*/ 1432560 w 1501140"/>
                <a:gd name="connsiteY51" fmla="*/ 449580 h 1036320"/>
                <a:gd name="connsiteX52" fmla="*/ 1325880 w 1501140"/>
                <a:gd name="connsiteY52" fmla="*/ 441960 h 1036320"/>
                <a:gd name="connsiteX53" fmla="*/ 1295400 w 1501140"/>
                <a:gd name="connsiteY53" fmla="*/ 342900 h 1036320"/>
                <a:gd name="connsiteX54" fmla="*/ 1188720 w 1501140"/>
                <a:gd name="connsiteY54" fmla="*/ 304800 h 1036320"/>
                <a:gd name="connsiteX55" fmla="*/ 1150620 w 1501140"/>
                <a:gd name="connsiteY55" fmla="*/ 220980 h 1036320"/>
                <a:gd name="connsiteX56" fmla="*/ 1059180 w 1501140"/>
                <a:gd name="connsiteY56" fmla="*/ 182880 h 1036320"/>
                <a:gd name="connsiteX57" fmla="*/ 1005840 w 1501140"/>
                <a:gd name="connsiteY57" fmla="*/ 152400 h 1036320"/>
                <a:gd name="connsiteX58" fmla="*/ 982980 w 1501140"/>
                <a:gd name="connsiteY58" fmla="*/ 129540 h 1036320"/>
                <a:gd name="connsiteX59" fmla="*/ 876300 w 1501140"/>
                <a:gd name="connsiteY59" fmla="*/ 129540 h 1036320"/>
                <a:gd name="connsiteX60" fmla="*/ 853440 w 1501140"/>
                <a:gd name="connsiteY60" fmla="*/ 129540 h 1036320"/>
                <a:gd name="connsiteX61" fmla="*/ 830580 w 1501140"/>
                <a:gd name="connsiteY61" fmla="*/ 106680 h 1036320"/>
                <a:gd name="connsiteX62" fmla="*/ 769620 w 1501140"/>
                <a:gd name="connsiteY62" fmla="*/ 91440 h 1036320"/>
                <a:gd name="connsiteX63" fmla="*/ 769620 w 1501140"/>
                <a:gd name="connsiteY63" fmla="*/ 91440 h 1036320"/>
                <a:gd name="connsiteX64" fmla="*/ 708660 w 1501140"/>
                <a:gd name="connsiteY64" fmla="*/ 182880 h 1036320"/>
                <a:gd name="connsiteX65" fmla="*/ 670560 w 1501140"/>
                <a:gd name="connsiteY65" fmla="*/ 243840 h 1036320"/>
                <a:gd name="connsiteX66" fmla="*/ 632460 w 1501140"/>
                <a:gd name="connsiteY66" fmla="*/ 243840 h 1036320"/>
                <a:gd name="connsiteX67" fmla="*/ 609600 w 1501140"/>
                <a:gd name="connsiteY67" fmla="*/ 228600 h 1036320"/>
                <a:gd name="connsiteX68" fmla="*/ 632460 w 1501140"/>
                <a:gd name="connsiteY68" fmla="*/ 114300 h 1036320"/>
                <a:gd name="connsiteX69" fmla="*/ 609600 w 1501140"/>
                <a:gd name="connsiteY69" fmla="*/ 83820 h 1036320"/>
                <a:gd name="connsiteX70" fmla="*/ 609600 w 1501140"/>
                <a:gd name="connsiteY70" fmla="*/ 83820 h 1036320"/>
                <a:gd name="connsiteX71" fmla="*/ 586740 w 1501140"/>
                <a:gd name="connsiteY71" fmla="*/ 0 h 1036320"/>
                <a:gd name="connsiteX72" fmla="*/ 556260 w 1501140"/>
                <a:gd name="connsiteY72" fmla="*/ 0 h 1036320"/>
                <a:gd name="connsiteX73" fmla="*/ 556260 w 1501140"/>
                <a:gd name="connsiteY73" fmla="*/ 0 h 1036320"/>
                <a:gd name="connsiteX74" fmla="*/ 525780 w 1501140"/>
                <a:gd name="connsiteY74" fmla="*/ 91440 h 1036320"/>
                <a:gd name="connsiteX75" fmla="*/ 525780 w 1501140"/>
                <a:gd name="connsiteY75" fmla="*/ 91440 h 1036320"/>
                <a:gd name="connsiteX76" fmla="*/ 472440 w 1501140"/>
                <a:gd name="connsiteY76" fmla="*/ 106680 h 1036320"/>
                <a:gd name="connsiteX77" fmla="*/ 464820 w 1501140"/>
                <a:gd name="connsiteY77" fmla="*/ 76200 h 1036320"/>
                <a:gd name="connsiteX78" fmla="*/ 449580 w 1501140"/>
                <a:gd name="connsiteY78" fmla="*/ 53340 h 1036320"/>
                <a:gd name="connsiteX79" fmla="*/ 434340 w 1501140"/>
                <a:gd name="connsiteY79" fmla="*/ 38100 h 1036320"/>
                <a:gd name="connsiteX80" fmla="*/ 403860 w 1501140"/>
                <a:gd name="connsiteY80" fmla="*/ 38100 h 1036320"/>
                <a:gd name="connsiteX81" fmla="*/ 335280 w 1501140"/>
                <a:gd name="connsiteY81" fmla="*/ 68580 h 1036320"/>
                <a:gd name="connsiteX82" fmla="*/ 274320 w 1501140"/>
                <a:gd name="connsiteY82" fmla="*/ 53340 h 1036320"/>
                <a:gd name="connsiteX83" fmla="*/ 228600 w 1501140"/>
                <a:gd name="connsiteY83" fmla="*/ 91440 h 1036320"/>
                <a:gd name="connsiteX84" fmla="*/ 137160 w 1501140"/>
                <a:gd name="connsiteY84" fmla="*/ 91440 h 1036320"/>
                <a:gd name="connsiteX85" fmla="*/ 53340 w 1501140"/>
                <a:gd name="connsiteY85" fmla="*/ 106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501140" h="1036320">
                  <a:moveTo>
                    <a:pt x="53340" y="106680"/>
                  </a:moveTo>
                  <a:lnTo>
                    <a:pt x="76200" y="175260"/>
                  </a:lnTo>
                  <a:lnTo>
                    <a:pt x="53340" y="228600"/>
                  </a:lnTo>
                  <a:lnTo>
                    <a:pt x="60960" y="304800"/>
                  </a:lnTo>
                  <a:lnTo>
                    <a:pt x="60960" y="388620"/>
                  </a:lnTo>
                  <a:lnTo>
                    <a:pt x="60960" y="388620"/>
                  </a:lnTo>
                  <a:lnTo>
                    <a:pt x="30480" y="502920"/>
                  </a:lnTo>
                  <a:lnTo>
                    <a:pt x="38100" y="548640"/>
                  </a:lnTo>
                  <a:lnTo>
                    <a:pt x="38100" y="548640"/>
                  </a:lnTo>
                  <a:lnTo>
                    <a:pt x="0" y="655320"/>
                  </a:lnTo>
                  <a:lnTo>
                    <a:pt x="0" y="655320"/>
                  </a:lnTo>
                  <a:lnTo>
                    <a:pt x="15240" y="762000"/>
                  </a:lnTo>
                  <a:lnTo>
                    <a:pt x="30480" y="815340"/>
                  </a:lnTo>
                  <a:lnTo>
                    <a:pt x="30480" y="815340"/>
                  </a:lnTo>
                  <a:lnTo>
                    <a:pt x="76200" y="876300"/>
                  </a:lnTo>
                  <a:lnTo>
                    <a:pt x="76200" y="876300"/>
                  </a:lnTo>
                  <a:lnTo>
                    <a:pt x="76200" y="952500"/>
                  </a:lnTo>
                  <a:lnTo>
                    <a:pt x="106680" y="998220"/>
                  </a:lnTo>
                  <a:lnTo>
                    <a:pt x="175260" y="1036320"/>
                  </a:lnTo>
                  <a:lnTo>
                    <a:pt x="175260" y="1036320"/>
                  </a:lnTo>
                  <a:lnTo>
                    <a:pt x="228600" y="1005840"/>
                  </a:lnTo>
                  <a:lnTo>
                    <a:pt x="243840" y="1036320"/>
                  </a:lnTo>
                  <a:lnTo>
                    <a:pt x="266700" y="1005840"/>
                  </a:lnTo>
                  <a:lnTo>
                    <a:pt x="266700" y="1005840"/>
                  </a:lnTo>
                  <a:lnTo>
                    <a:pt x="335280" y="990600"/>
                  </a:lnTo>
                  <a:lnTo>
                    <a:pt x="388620" y="990600"/>
                  </a:lnTo>
                  <a:lnTo>
                    <a:pt x="464820" y="998220"/>
                  </a:lnTo>
                  <a:lnTo>
                    <a:pt x="464820" y="929640"/>
                  </a:lnTo>
                  <a:lnTo>
                    <a:pt x="449580" y="899160"/>
                  </a:lnTo>
                  <a:lnTo>
                    <a:pt x="480060" y="830580"/>
                  </a:lnTo>
                  <a:lnTo>
                    <a:pt x="502920" y="807720"/>
                  </a:lnTo>
                  <a:lnTo>
                    <a:pt x="533400" y="739140"/>
                  </a:lnTo>
                  <a:lnTo>
                    <a:pt x="571500" y="716280"/>
                  </a:lnTo>
                  <a:lnTo>
                    <a:pt x="662940" y="723900"/>
                  </a:lnTo>
                  <a:lnTo>
                    <a:pt x="739140" y="731520"/>
                  </a:lnTo>
                  <a:lnTo>
                    <a:pt x="822960" y="678180"/>
                  </a:lnTo>
                  <a:lnTo>
                    <a:pt x="876300" y="655320"/>
                  </a:lnTo>
                  <a:lnTo>
                    <a:pt x="906780" y="640080"/>
                  </a:lnTo>
                  <a:lnTo>
                    <a:pt x="914400" y="617220"/>
                  </a:lnTo>
                  <a:lnTo>
                    <a:pt x="952500" y="617220"/>
                  </a:lnTo>
                  <a:lnTo>
                    <a:pt x="975360" y="647700"/>
                  </a:lnTo>
                  <a:lnTo>
                    <a:pt x="1021080" y="647700"/>
                  </a:lnTo>
                  <a:lnTo>
                    <a:pt x="1089660" y="685800"/>
                  </a:lnTo>
                  <a:lnTo>
                    <a:pt x="1112520" y="723900"/>
                  </a:lnTo>
                  <a:lnTo>
                    <a:pt x="1249680" y="708660"/>
                  </a:lnTo>
                  <a:lnTo>
                    <a:pt x="1249680" y="708660"/>
                  </a:lnTo>
                  <a:lnTo>
                    <a:pt x="1402080" y="693420"/>
                  </a:lnTo>
                  <a:lnTo>
                    <a:pt x="1424940" y="678180"/>
                  </a:lnTo>
                  <a:lnTo>
                    <a:pt x="1493520" y="617220"/>
                  </a:lnTo>
                  <a:lnTo>
                    <a:pt x="1501140" y="525780"/>
                  </a:lnTo>
                  <a:lnTo>
                    <a:pt x="1501140" y="480060"/>
                  </a:lnTo>
                  <a:lnTo>
                    <a:pt x="1432560" y="449580"/>
                  </a:lnTo>
                  <a:lnTo>
                    <a:pt x="1325880" y="441960"/>
                  </a:lnTo>
                  <a:lnTo>
                    <a:pt x="1295400" y="342900"/>
                  </a:lnTo>
                  <a:lnTo>
                    <a:pt x="1188720" y="304800"/>
                  </a:lnTo>
                  <a:lnTo>
                    <a:pt x="1150620" y="220980"/>
                  </a:lnTo>
                  <a:lnTo>
                    <a:pt x="1059180" y="182880"/>
                  </a:lnTo>
                  <a:lnTo>
                    <a:pt x="1005840" y="152400"/>
                  </a:lnTo>
                  <a:lnTo>
                    <a:pt x="982980" y="129540"/>
                  </a:lnTo>
                  <a:lnTo>
                    <a:pt x="876300" y="129540"/>
                  </a:lnTo>
                  <a:lnTo>
                    <a:pt x="853440" y="129540"/>
                  </a:lnTo>
                  <a:lnTo>
                    <a:pt x="830580" y="106680"/>
                  </a:lnTo>
                  <a:lnTo>
                    <a:pt x="769620" y="91440"/>
                  </a:lnTo>
                  <a:lnTo>
                    <a:pt x="769620" y="91440"/>
                  </a:lnTo>
                  <a:lnTo>
                    <a:pt x="708660" y="182880"/>
                  </a:lnTo>
                  <a:lnTo>
                    <a:pt x="670560" y="243840"/>
                  </a:lnTo>
                  <a:lnTo>
                    <a:pt x="632460" y="243840"/>
                  </a:lnTo>
                  <a:lnTo>
                    <a:pt x="609600" y="228600"/>
                  </a:lnTo>
                  <a:lnTo>
                    <a:pt x="632460" y="114300"/>
                  </a:lnTo>
                  <a:lnTo>
                    <a:pt x="609600" y="83820"/>
                  </a:lnTo>
                  <a:lnTo>
                    <a:pt x="609600" y="83820"/>
                  </a:lnTo>
                  <a:lnTo>
                    <a:pt x="586740" y="0"/>
                  </a:lnTo>
                  <a:lnTo>
                    <a:pt x="556260" y="0"/>
                  </a:lnTo>
                  <a:lnTo>
                    <a:pt x="556260" y="0"/>
                  </a:lnTo>
                  <a:lnTo>
                    <a:pt x="525780" y="91440"/>
                  </a:lnTo>
                  <a:lnTo>
                    <a:pt x="525780" y="91440"/>
                  </a:lnTo>
                  <a:lnTo>
                    <a:pt x="472440" y="106680"/>
                  </a:lnTo>
                  <a:lnTo>
                    <a:pt x="464820" y="76200"/>
                  </a:lnTo>
                  <a:lnTo>
                    <a:pt x="449580" y="53340"/>
                  </a:lnTo>
                  <a:lnTo>
                    <a:pt x="434340" y="38100"/>
                  </a:lnTo>
                  <a:lnTo>
                    <a:pt x="403860" y="38100"/>
                  </a:lnTo>
                  <a:lnTo>
                    <a:pt x="335280" y="68580"/>
                  </a:lnTo>
                  <a:lnTo>
                    <a:pt x="274320" y="53340"/>
                  </a:lnTo>
                  <a:lnTo>
                    <a:pt x="228600" y="91440"/>
                  </a:lnTo>
                  <a:lnTo>
                    <a:pt x="137160" y="91440"/>
                  </a:lnTo>
                  <a:lnTo>
                    <a:pt x="53340" y="1066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7093158" y="1773637"/>
              <a:ext cx="67117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64" name="Прямоугольник 263"/>
            <p:cNvSpPr/>
            <p:nvPr/>
          </p:nvSpPr>
          <p:spPr>
            <a:xfrm>
              <a:off x="4576727" y="2864679"/>
              <a:ext cx="73663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265" name="Прямоугольник 264"/>
            <p:cNvSpPr/>
            <p:nvPr/>
          </p:nvSpPr>
          <p:spPr>
            <a:xfrm>
              <a:off x="8098609" y="2902751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266" name="Прямоугольник 265"/>
            <p:cNvSpPr/>
            <p:nvPr/>
          </p:nvSpPr>
          <p:spPr>
            <a:xfrm>
              <a:off x="7175251" y="3317932"/>
              <a:ext cx="117818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267" name="Прямоугольник 266"/>
            <p:cNvSpPr/>
            <p:nvPr/>
          </p:nvSpPr>
          <p:spPr>
            <a:xfrm>
              <a:off x="5908684" y="2364663"/>
              <a:ext cx="109516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68" name="Прямоугольник 267"/>
            <p:cNvSpPr/>
            <p:nvPr/>
          </p:nvSpPr>
          <p:spPr>
            <a:xfrm>
              <a:off x="4565201" y="2127262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3658472" y="1600975"/>
              <a:ext cx="65090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70" name="Прямоугольник 269"/>
            <p:cNvSpPr/>
            <p:nvPr/>
          </p:nvSpPr>
          <p:spPr>
            <a:xfrm>
              <a:off x="2085977" y="1619749"/>
              <a:ext cx="123007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71" name="Полилиния 270"/>
            <p:cNvSpPr/>
            <p:nvPr/>
          </p:nvSpPr>
          <p:spPr>
            <a:xfrm>
              <a:off x="7036260" y="4372685"/>
              <a:ext cx="1180446" cy="939507"/>
            </a:xfrm>
            <a:custGeom>
              <a:avLst/>
              <a:gdLst>
                <a:gd name="connsiteX0" fmla="*/ 784860 w 1584960"/>
                <a:gd name="connsiteY0" fmla="*/ 129540 h 1348740"/>
                <a:gd name="connsiteX1" fmla="*/ 838200 w 1584960"/>
                <a:gd name="connsiteY1" fmla="*/ 228600 h 1348740"/>
                <a:gd name="connsiteX2" fmla="*/ 982980 w 1584960"/>
                <a:gd name="connsiteY2" fmla="*/ 220980 h 1348740"/>
                <a:gd name="connsiteX3" fmla="*/ 990600 w 1584960"/>
                <a:gd name="connsiteY3" fmla="*/ 266700 h 1348740"/>
                <a:gd name="connsiteX4" fmla="*/ 990600 w 1584960"/>
                <a:gd name="connsiteY4" fmla="*/ 320040 h 1348740"/>
                <a:gd name="connsiteX5" fmla="*/ 1005840 w 1584960"/>
                <a:gd name="connsiteY5" fmla="*/ 342900 h 1348740"/>
                <a:gd name="connsiteX6" fmla="*/ 1005840 w 1584960"/>
                <a:gd name="connsiteY6" fmla="*/ 342900 h 1348740"/>
                <a:gd name="connsiteX7" fmla="*/ 1043940 w 1584960"/>
                <a:gd name="connsiteY7" fmla="*/ 480060 h 1348740"/>
                <a:gd name="connsiteX8" fmla="*/ 1135380 w 1584960"/>
                <a:gd name="connsiteY8" fmla="*/ 457200 h 1348740"/>
                <a:gd name="connsiteX9" fmla="*/ 1188720 w 1584960"/>
                <a:gd name="connsiteY9" fmla="*/ 487680 h 1348740"/>
                <a:gd name="connsiteX10" fmla="*/ 1295400 w 1584960"/>
                <a:gd name="connsiteY10" fmla="*/ 563880 h 1348740"/>
                <a:gd name="connsiteX11" fmla="*/ 1325880 w 1584960"/>
                <a:gd name="connsiteY11" fmla="*/ 594360 h 1348740"/>
                <a:gd name="connsiteX12" fmla="*/ 1310640 w 1584960"/>
                <a:gd name="connsiteY12" fmla="*/ 647700 h 1348740"/>
                <a:gd name="connsiteX13" fmla="*/ 1371600 w 1584960"/>
                <a:gd name="connsiteY13" fmla="*/ 693420 h 1348740"/>
                <a:gd name="connsiteX14" fmla="*/ 1379220 w 1584960"/>
                <a:gd name="connsiteY14" fmla="*/ 716280 h 1348740"/>
                <a:gd name="connsiteX15" fmla="*/ 1363980 w 1584960"/>
                <a:gd name="connsiteY15" fmla="*/ 754380 h 1348740"/>
                <a:gd name="connsiteX16" fmla="*/ 1447800 w 1584960"/>
                <a:gd name="connsiteY16" fmla="*/ 853440 h 1348740"/>
                <a:gd name="connsiteX17" fmla="*/ 1531620 w 1584960"/>
                <a:gd name="connsiteY17" fmla="*/ 815340 h 1348740"/>
                <a:gd name="connsiteX18" fmla="*/ 1562100 w 1584960"/>
                <a:gd name="connsiteY18" fmla="*/ 777240 h 1348740"/>
                <a:gd name="connsiteX19" fmla="*/ 1584960 w 1584960"/>
                <a:gd name="connsiteY19" fmla="*/ 822960 h 1348740"/>
                <a:gd name="connsiteX20" fmla="*/ 1562100 w 1584960"/>
                <a:gd name="connsiteY20" fmla="*/ 876300 h 1348740"/>
                <a:gd name="connsiteX21" fmla="*/ 1539240 w 1584960"/>
                <a:gd name="connsiteY21" fmla="*/ 944880 h 1348740"/>
                <a:gd name="connsiteX22" fmla="*/ 1478280 w 1584960"/>
                <a:gd name="connsiteY22" fmla="*/ 967740 h 1348740"/>
                <a:gd name="connsiteX23" fmla="*/ 1249680 w 1584960"/>
                <a:gd name="connsiteY23" fmla="*/ 998220 h 1348740"/>
                <a:gd name="connsiteX24" fmla="*/ 1249680 w 1584960"/>
                <a:gd name="connsiteY24" fmla="*/ 1021080 h 1348740"/>
                <a:gd name="connsiteX25" fmla="*/ 1203960 w 1584960"/>
                <a:gd name="connsiteY25" fmla="*/ 1051560 h 1348740"/>
                <a:gd name="connsiteX26" fmla="*/ 1150620 w 1584960"/>
                <a:gd name="connsiteY26" fmla="*/ 1104900 h 1348740"/>
                <a:gd name="connsiteX27" fmla="*/ 1150620 w 1584960"/>
                <a:gd name="connsiteY27" fmla="*/ 1135380 h 1348740"/>
                <a:gd name="connsiteX28" fmla="*/ 1097280 w 1584960"/>
                <a:gd name="connsiteY28" fmla="*/ 1165860 h 1348740"/>
                <a:gd name="connsiteX29" fmla="*/ 1066800 w 1584960"/>
                <a:gd name="connsiteY29" fmla="*/ 1173480 h 1348740"/>
                <a:gd name="connsiteX30" fmla="*/ 998220 w 1584960"/>
                <a:gd name="connsiteY30" fmla="*/ 1173480 h 1348740"/>
                <a:gd name="connsiteX31" fmla="*/ 937260 w 1584960"/>
                <a:gd name="connsiteY31" fmla="*/ 1150620 h 1348740"/>
                <a:gd name="connsiteX32" fmla="*/ 868680 w 1584960"/>
                <a:gd name="connsiteY32" fmla="*/ 1150620 h 1348740"/>
                <a:gd name="connsiteX33" fmla="*/ 784860 w 1584960"/>
                <a:gd name="connsiteY33" fmla="*/ 1150620 h 1348740"/>
                <a:gd name="connsiteX34" fmla="*/ 784860 w 1584960"/>
                <a:gd name="connsiteY34" fmla="*/ 1150620 h 1348740"/>
                <a:gd name="connsiteX35" fmla="*/ 731520 w 1584960"/>
                <a:gd name="connsiteY35" fmla="*/ 1143000 h 1348740"/>
                <a:gd name="connsiteX36" fmla="*/ 701040 w 1584960"/>
                <a:gd name="connsiteY36" fmla="*/ 1150620 h 1348740"/>
                <a:gd name="connsiteX37" fmla="*/ 640080 w 1584960"/>
                <a:gd name="connsiteY37" fmla="*/ 1188720 h 1348740"/>
                <a:gd name="connsiteX38" fmla="*/ 502920 w 1584960"/>
                <a:gd name="connsiteY38" fmla="*/ 1203960 h 1348740"/>
                <a:gd name="connsiteX39" fmla="*/ 502920 w 1584960"/>
                <a:gd name="connsiteY39" fmla="*/ 1203960 h 1348740"/>
                <a:gd name="connsiteX40" fmla="*/ 472440 w 1584960"/>
                <a:gd name="connsiteY40" fmla="*/ 1150620 h 1348740"/>
                <a:gd name="connsiteX41" fmla="*/ 457200 w 1584960"/>
                <a:gd name="connsiteY41" fmla="*/ 1135380 h 1348740"/>
                <a:gd name="connsiteX42" fmla="*/ 457200 w 1584960"/>
                <a:gd name="connsiteY42" fmla="*/ 1135380 h 1348740"/>
                <a:gd name="connsiteX43" fmla="*/ 350520 w 1584960"/>
                <a:gd name="connsiteY43" fmla="*/ 1181100 h 1348740"/>
                <a:gd name="connsiteX44" fmla="*/ 304800 w 1584960"/>
                <a:gd name="connsiteY44" fmla="*/ 1249680 h 1348740"/>
                <a:gd name="connsiteX45" fmla="*/ 304800 w 1584960"/>
                <a:gd name="connsiteY45" fmla="*/ 1249680 h 1348740"/>
                <a:gd name="connsiteX46" fmla="*/ 243840 w 1584960"/>
                <a:gd name="connsiteY46" fmla="*/ 1303020 h 1348740"/>
                <a:gd name="connsiteX47" fmla="*/ 243840 w 1584960"/>
                <a:gd name="connsiteY47" fmla="*/ 1303020 h 1348740"/>
                <a:gd name="connsiteX48" fmla="*/ 198120 w 1584960"/>
                <a:gd name="connsiteY48" fmla="*/ 1348740 h 1348740"/>
                <a:gd name="connsiteX49" fmla="*/ 137160 w 1584960"/>
                <a:gd name="connsiteY49" fmla="*/ 1348740 h 1348740"/>
                <a:gd name="connsiteX50" fmla="*/ 99060 w 1584960"/>
                <a:gd name="connsiteY50" fmla="*/ 1341120 h 1348740"/>
                <a:gd name="connsiteX51" fmla="*/ 99060 w 1584960"/>
                <a:gd name="connsiteY51" fmla="*/ 1341120 h 1348740"/>
                <a:gd name="connsiteX52" fmla="*/ 99060 w 1584960"/>
                <a:gd name="connsiteY52" fmla="*/ 1341120 h 1348740"/>
                <a:gd name="connsiteX53" fmla="*/ 129540 w 1584960"/>
                <a:gd name="connsiteY53" fmla="*/ 1249680 h 1348740"/>
                <a:gd name="connsiteX54" fmla="*/ 121920 w 1584960"/>
                <a:gd name="connsiteY54" fmla="*/ 1203960 h 1348740"/>
                <a:gd name="connsiteX55" fmla="*/ 121920 w 1584960"/>
                <a:gd name="connsiteY55" fmla="*/ 1203960 h 1348740"/>
                <a:gd name="connsiteX56" fmla="*/ 60960 w 1584960"/>
                <a:gd name="connsiteY56" fmla="*/ 1127760 h 1348740"/>
                <a:gd name="connsiteX57" fmla="*/ 60960 w 1584960"/>
                <a:gd name="connsiteY57" fmla="*/ 1127760 h 1348740"/>
                <a:gd name="connsiteX58" fmla="*/ 22860 w 1584960"/>
                <a:gd name="connsiteY58" fmla="*/ 1028700 h 1348740"/>
                <a:gd name="connsiteX59" fmla="*/ 53340 w 1584960"/>
                <a:gd name="connsiteY59" fmla="*/ 1028700 h 1348740"/>
                <a:gd name="connsiteX60" fmla="*/ 60960 w 1584960"/>
                <a:gd name="connsiteY60" fmla="*/ 1005840 h 1348740"/>
                <a:gd name="connsiteX61" fmla="*/ 30480 w 1584960"/>
                <a:gd name="connsiteY61" fmla="*/ 1005840 h 1348740"/>
                <a:gd name="connsiteX62" fmla="*/ 45720 w 1584960"/>
                <a:gd name="connsiteY62" fmla="*/ 944880 h 1348740"/>
                <a:gd name="connsiteX63" fmla="*/ 45720 w 1584960"/>
                <a:gd name="connsiteY63" fmla="*/ 944880 h 1348740"/>
                <a:gd name="connsiteX64" fmla="*/ 83820 w 1584960"/>
                <a:gd name="connsiteY64" fmla="*/ 853440 h 1348740"/>
                <a:gd name="connsiteX65" fmla="*/ 83820 w 1584960"/>
                <a:gd name="connsiteY65" fmla="*/ 853440 h 1348740"/>
                <a:gd name="connsiteX66" fmla="*/ 15240 w 1584960"/>
                <a:gd name="connsiteY66" fmla="*/ 830580 h 1348740"/>
                <a:gd name="connsiteX67" fmla="*/ 15240 w 1584960"/>
                <a:gd name="connsiteY67" fmla="*/ 708660 h 1348740"/>
                <a:gd name="connsiteX68" fmla="*/ 15240 w 1584960"/>
                <a:gd name="connsiteY68" fmla="*/ 708660 h 1348740"/>
                <a:gd name="connsiteX69" fmla="*/ 0 w 1584960"/>
                <a:gd name="connsiteY69" fmla="*/ 647700 h 1348740"/>
                <a:gd name="connsiteX70" fmla="*/ 0 w 1584960"/>
                <a:gd name="connsiteY70" fmla="*/ 647700 h 1348740"/>
                <a:gd name="connsiteX71" fmla="*/ 0 w 1584960"/>
                <a:gd name="connsiteY71" fmla="*/ 556260 h 1348740"/>
                <a:gd name="connsiteX72" fmla="*/ 53340 w 1584960"/>
                <a:gd name="connsiteY72" fmla="*/ 472440 h 1348740"/>
                <a:gd name="connsiteX73" fmla="*/ 68580 w 1584960"/>
                <a:gd name="connsiteY73" fmla="*/ 426720 h 1348740"/>
                <a:gd name="connsiteX74" fmla="*/ 68580 w 1584960"/>
                <a:gd name="connsiteY74" fmla="*/ 426720 h 1348740"/>
                <a:gd name="connsiteX75" fmla="*/ 60960 w 1584960"/>
                <a:gd name="connsiteY75" fmla="*/ 373380 h 1348740"/>
                <a:gd name="connsiteX76" fmla="*/ 106680 w 1584960"/>
                <a:gd name="connsiteY76" fmla="*/ 289560 h 1348740"/>
                <a:gd name="connsiteX77" fmla="*/ 106680 w 1584960"/>
                <a:gd name="connsiteY77" fmla="*/ 289560 h 1348740"/>
                <a:gd name="connsiteX78" fmla="*/ 144780 w 1584960"/>
                <a:gd name="connsiteY78" fmla="*/ 198120 h 1348740"/>
                <a:gd name="connsiteX79" fmla="*/ 220980 w 1584960"/>
                <a:gd name="connsiteY79" fmla="*/ 129540 h 1348740"/>
                <a:gd name="connsiteX80" fmla="*/ 259080 w 1584960"/>
                <a:gd name="connsiteY80" fmla="*/ 99060 h 1348740"/>
                <a:gd name="connsiteX81" fmla="*/ 243840 w 1584960"/>
                <a:gd name="connsiteY81" fmla="*/ 99060 h 1348740"/>
                <a:gd name="connsiteX82" fmla="*/ 251460 w 1584960"/>
                <a:gd name="connsiteY82" fmla="*/ 38100 h 1348740"/>
                <a:gd name="connsiteX83" fmla="*/ 289560 w 1584960"/>
                <a:gd name="connsiteY83" fmla="*/ 38100 h 1348740"/>
                <a:gd name="connsiteX84" fmla="*/ 312420 w 1584960"/>
                <a:gd name="connsiteY84" fmla="*/ 68580 h 1348740"/>
                <a:gd name="connsiteX85" fmla="*/ 373380 w 1584960"/>
                <a:gd name="connsiteY85" fmla="*/ 83820 h 1348740"/>
                <a:gd name="connsiteX86" fmla="*/ 419100 w 1584960"/>
                <a:gd name="connsiteY86" fmla="*/ 83820 h 1348740"/>
                <a:gd name="connsiteX87" fmla="*/ 449580 w 1584960"/>
                <a:gd name="connsiteY87" fmla="*/ 22860 h 1348740"/>
                <a:gd name="connsiteX88" fmla="*/ 449580 w 1584960"/>
                <a:gd name="connsiteY88" fmla="*/ 22860 h 1348740"/>
                <a:gd name="connsiteX89" fmla="*/ 579120 w 1584960"/>
                <a:gd name="connsiteY89" fmla="*/ 7620 h 1348740"/>
                <a:gd name="connsiteX90" fmla="*/ 647700 w 1584960"/>
                <a:gd name="connsiteY90" fmla="*/ 0 h 1348740"/>
                <a:gd name="connsiteX91" fmla="*/ 739140 w 1584960"/>
                <a:gd name="connsiteY91" fmla="*/ 76200 h 1348740"/>
                <a:gd name="connsiteX92" fmla="*/ 784860 w 1584960"/>
                <a:gd name="connsiteY92" fmla="*/ 129540 h 134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84960" h="1348740">
                  <a:moveTo>
                    <a:pt x="784860" y="129540"/>
                  </a:moveTo>
                  <a:lnTo>
                    <a:pt x="838200" y="228600"/>
                  </a:lnTo>
                  <a:lnTo>
                    <a:pt x="982980" y="220980"/>
                  </a:lnTo>
                  <a:lnTo>
                    <a:pt x="990600" y="266700"/>
                  </a:lnTo>
                  <a:lnTo>
                    <a:pt x="990600" y="320040"/>
                  </a:lnTo>
                  <a:lnTo>
                    <a:pt x="1005840" y="342900"/>
                  </a:lnTo>
                  <a:lnTo>
                    <a:pt x="1005840" y="342900"/>
                  </a:lnTo>
                  <a:lnTo>
                    <a:pt x="1043940" y="480060"/>
                  </a:lnTo>
                  <a:lnTo>
                    <a:pt x="1135380" y="457200"/>
                  </a:lnTo>
                  <a:lnTo>
                    <a:pt x="1188720" y="487680"/>
                  </a:lnTo>
                  <a:lnTo>
                    <a:pt x="1295400" y="563880"/>
                  </a:lnTo>
                  <a:lnTo>
                    <a:pt x="1325880" y="594360"/>
                  </a:lnTo>
                  <a:lnTo>
                    <a:pt x="1310640" y="647700"/>
                  </a:lnTo>
                  <a:lnTo>
                    <a:pt x="1371600" y="693420"/>
                  </a:lnTo>
                  <a:lnTo>
                    <a:pt x="1379220" y="716280"/>
                  </a:lnTo>
                  <a:lnTo>
                    <a:pt x="1363980" y="754380"/>
                  </a:lnTo>
                  <a:lnTo>
                    <a:pt x="1447800" y="853440"/>
                  </a:lnTo>
                  <a:lnTo>
                    <a:pt x="1531620" y="815340"/>
                  </a:lnTo>
                  <a:lnTo>
                    <a:pt x="1562100" y="777240"/>
                  </a:lnTo>
                  <a:lnTo>
                    <a:pt x="1584960" y="822960"/>
                  </a:lnTo>
                  <a:lnTo>
                    <a:pt x="1562100" y="876300"/>
                  </a:lnTo>
                  <a:lnTo>
                    <a:pt x="1539240" y="944880"/>
                  </a:lnTo>
                  <a:lnTo>
                    <a:pt x="1478280" y="967740"/>
                  </a:lnTo>
                  <a:lnTo>
                    <a:pt x="1249680" y="998220"/>
                  </a:lnTo>
                  <a:lnTo>
                    <a:pt x="1249680" y="1021080"/>
                  </a:lnTo>
                  <a:lnTo>
                    <a:pt x="1203960" y="1051560"/>
                  </a:lnTo>
                  <a:lnTo>
                    <a:pt x="1150620" y="1104900"/>
                  </a:lnTo>
                  <a:lnTo>
                    <a:pt x="1150620" y="1135380"/>
                  </a:lnTo>
                  <a:lnTo>
                    <a:pt x="1097280" y="1165860"/>
                  </a:lnTo>
                  <a:lnTo>
                    <a:pt x="1066800" y="1173480"/>
                  </a:lnTo>
                  <a:lnTo>
                    <a:pt x="998220" y="1173480"/>
                  </a:lnTo>
                  <a:lnTo>
                    <a:pt x="937260" y="1150620"/>
                  </a:lnTo>
                  <a:lnTo>
                    <a:pt x="868680" y="1150620"/>
                  </a:lnTo>
                  <a:lnTo>
                    <a:pt x="784860" y="1150620"/>
                  </a:lnTo>
                  <a:lnTo>
                    <a:pt x="784860" y="1150620"/>
                  </a:lnTo>
                  <a:lnTo>
                    <a:pt x="731520" y="1143000"/>
                  </a:lnTo>
                  <a:lnTo>
                    <a:pt x="701040" y="1150620"/>
                  </a:lnTo>
                  <a:lnTo>
                    <a:pt x="640080" y="1188720"/>
                  </a:lnTo>
                  <a:lnTo>
                    <a:pt x="502920" y="1203960"/>
                  </a:lnTo>
                  <a:lnTo>
                    <a:pt x="502920" y="1203960"/>
                  </a:lnTo>
                  <a:lnTo>
                    <a:pt x="472440" y="1150620"/>
                  </a:lnTo>
                  <a:lnTo>
                    <a:pt x="457200" y="1135380"/>
                  </a:lnTo>
                  <a:lnTo>
                    <a:pt x="457200" y="1135380"/>
                  </a:lnTo>
                  <a:lnTo>
                    <a:pt x="350520" y="1181100"/>
                  </a:lnTo>
                  <a:lnTo>
                    <a:pt x="304800" y="1249680"/>
                  </a:lnTo>
                  <a:lnTo>
                    <a:pt x="304800" y="1249680"/>
                  </a:lnTo>
                  <a:lnTo>
                    <a:pt x="243840" y="1303020"/>
                  </a:lnTo>
                  <a:lnTo>
                    <a:pt x="243840" y="1303020"/>
                  </a:lnTo>
                  <a:lnTo>
                    <a:pt x="198120" y="1348740"/>
                  </a:lnTo>
                  <a:lnTo>
                    <a:pt x="137160" y="134874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129540" y="1249680"/>
                  </a:lnTo>
                  <a:lnTo>
                    <a:pt x="121920" y="1203960"/>
                  </a:lnTo>
                  <a:lnTo>
                    <a:pt x="121920" y="1203960"/>
                  </a:lnTo>
                  <a:lnTo>
                    <a:pt x="60960" y="1127760"/>
                  </a:lnTo>
                  <a:lnTo>
                    <a:pt x="60960" y="1127760"/>
                  </a:lnTo>
                  <a:lnTo>
                    <a:pt x="22860" y="1028700"/>
                  </a:lnTo>
                  <a:lnTo>
                    <a:pt x="53340" y="1028700"/>
                  </a:lnTo>
                  <a:lnTo>
                    <a:pt x="60960" y="1005840"/>
                  </a:lnTo>
                  <a:lnTo>
                    <a:pt x="30480" y="1005840"/>
                  </a:lnTo>
                  <a:lnTo>
                    <a:pt x="45720" y="944880"/>
                  </a:lnTo>
                  <a:lnTo>
                    <a:pt x="45720" y="944880"/>
                  </a:lnTo>
                  <a:lnTo>
                    <a:pt x="83820" y="853440"/>
                  </a:lnTo>
                  <a:lnTo>
                    <a:pt x="83820" y="853440"/>
                  </a:lnTo>
                  <a:lnTo>
                    <a:pt x="15240" y="830580"/>
                  </a:lnTo>
                  <a:lnTo>
                    <a:pt x="15240" y="708660"/>
                  </a:lnTo>
                  <a:lnTo>
                    <a:pt x="15240" y="708660"/>
                  </a:lnTo>
                  <a:lnTo>
                    <a:pt x="0" y="647700"/>
                  </a:lnTo>
                  <a:lnTo>
                    <a:pt x="0" y="647700"/>
                  </a:lnTo>
                  <a:lnTo>
                    <a:pt x="0" y="556260"/>
                  </a:lnTo>
                  <a:lnTo>
                    <a:pt x="53340" y="472440"/>
                  </a:lnTo>
                  <a:lnTo>
                    <a:pt x="68580" y="426720"/>
                  </a:lnTo>
                  <a:lnTo>
                    <a:pt x="68580" y="426720"/>
                  </a:lnTo>
                  <a:lnTo>
                    <a:pt x="60960" y="373380"/>
                  </a:lnTo>
                  <a:lnTo>
                    <a:pt x="106680" y="289560"/>
                  </a:lnTo>
                  <a:lnTo>
                    <a:pt x="106680" y="289560"/>
                  </a:lnTo>
                  <a:lnTo>
                    <a:pt x="144780" y="198120"/>
                  </a:lnTo>
                  <a:lnTo>
                    <a:pt x="220980" y="129540"/>
                  </a:lnTo>
                  <a:lnTo>
                    <a:pt x="259080" y="99060"/>
                  </a:lnTo>
                  <a:lnTo>
                    <a:pt x="243840" y="99060"/>
                  </a:lnTo>
                  <a:lnTo>
                    <a:pt x="251460" y="38100"/>
                  </a:lnTo>
                  <a:lnTo>
                    <a:pt x="289560" y="38100"/>
                  </a:lnTo>
                  <a:lnTo>
                    <a:pt x="312420" y="68580"/>
                  </a:lnTo>
                  <a:lnTo>
                    <a:pt x="373380" y="83820"/>
                  </a:lnTo>
                  <a:lnTo>
                    <a:pt x="419100" y="83820"/>
                  </a:lnTo>
                  <a:lnTo>
                    <a:pt x="449580" y="22860"/>
                  </a:lnTo>
                  <a:lnTo>
                    <a:pt x="449580" y="22860"/>
                  </a:lnTo>
                  <a:lnTo>
                    <a:pt x="579120" y="7620"/>
                  </a:lnTo>
                  <a:lnTo>
                    <a:pt x="647700" y="0"/>
                  </a:lnTo>
                  <a:lnTo>
                    <a:pt x="739140" y="76200"/>
                  </a:lnTo>
                  <a:lnTo>
                    <a:pt x="784860" y="12954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2" name="Полилиния 271"/>
            <p:cNvSpPr/>
            <p:nvPr/>
          </p:nvSpPr>
          <p:spPr>
            <a:xfrm>
              <a:off x="7245548" y="3659422"/>
              <a:ext cx="1202437" cy="816096"/>
            </a:xfrm>
            <a:custGeom>
              <a:avLst/>
              <a:gdLst>
                <a:gd name="connsiteX0" fmla="*/ 161925 w 1614487"/>
                <a:gd name="connsiteY0" fmla="*/ 66675 h 1171575"/>
                <a:gd name="connsiteX1" fmla="*/ 185737 w 1614487"/>
                <a:gd name="connsiteY1" fmla="*/ 123825 h 1171575"/>
                <a:gd name="connsiteX2" fmla="*/ 200025 w 1614487"/>
                <a:gd name="connsiteY2" fmla="*/ 147637 h 1171575"/>
                <a:gd name="connsiteX3" fmla="*/ 266700 w 1614487"/>
                <a:gd name="connsiteY3" fmla="*/ 166687 h 1171575"/>
                <a:gd name="connsiteX4" fmla="*/ 295275 w 1614487"/>
                <a:gd name="connsiteY4" fmla="*/ 171450 h 1171575"/>
                <a:gd name="connsiteX5" fmla="*/ 295275 w 1614487"/>
                <a:gd name="connsiteY5" fmla="*/ 171450 h 1171575"/>
                <a:gd name="connsiteX6" fmla="*/ 257175 w 1614487"/>
                <a:gd name="connsiteY6" fmla="*/ 214312 h 1171575"/>
                <a:gd name="connsiteX7" fmla="*/ 242887 w 1614487"/>
                <a:gd name="connsiteY7" fmla="*/ 238125 h 1171575"/>
                <a:gd name="connsiteX8" fmla="*/ 266700 w 1614487"/>
                <a:gd name="connsiteY8" fmla="*/ 271462 h 1171575"/>
                <a:gd name="connsiteX9" fmla="*/ 257175 w 1614487"/>
                <a:gd name="connsiteY9" fmla="*/ 314325 h 1171575"/>
                <a:gd name="connsiteX10" fmla="*/ 300037 w 1614487"/>
                <a:gd name="connsiteY10" fmla="*/ 304800 h 1171575"/>
                <a:gd name="connsiteX11" fmla="*/ 323850 w 1614487"/>
                <a:gd name="connsiteY11" fmla="*/ 261937 h 1171575"/>
                <a:gd name="connsiteX12" fmla="*/ 357187 w 1614487"/>
                <a:gd name="connsiteY12" fmla="*/ 266700 h 1171575"/>
                <a:gd name="connsiteX13" fmla="*/ 361950 w 1614487"/>
                <a:gd name="connsiteY13" fmla="*/ 290512 h 1171575"/>
                <a:gd name="connsiteX14" fmla="*/ 390525 w 1614487"/>
                <a:gd name="connsiteY14" fmla="*/ 290512 h 1171575"/>
                <a:gd name="connsiteX15" fmla="*/ 428625 w 1614487"/>
                <a:gd name="connsiteY15" fmla="*/ 280987 h 1171575"/>
                <a:gd name="connsiteX16" fmla="*/ 447675 w 1614487"/>
                <a:gd name="connsiteY16" fmla="*/ 261937 h 1171575"/>
                <a:gd name="connsiteX17" fmla="*/ 466725 w 1614487"/>
                <a:gd name="connsiteY17" fmla="*/ 214312 h 1171575"/>
                <a:gd name="connsiteX18" fmla="*/ 466725 w 1614487"/>
                <a:gd name="connsiteY18" fmla="*/ 214312 h 1171575"/>
                <a:gd name="connsiteX19" fmla="*/ 519112 w 1614487"/>
                <a:gd name="connsiteY19" fmla="*/ 171450 h 1171575"/>
                <a:gd name="connsiteX20" fmla="*/ 557212 w 1614487"/>
                <a:gd name="connsiteY20" fmla="*/ 114300 h 1171575"/>
                <a:gd name="connsiteX21" fmla="*/ 604837 w 1614487"/>
                <a:gd name="connsiteY21" fmla="*/ 114300 h 1171575"/>
                <a:gd name="connsiteX22" fmla="*/ 623887 w 1614487"/>
                <a:gd name="connsiteY22" fmla="*/ 142875 h 1171575"/>
                <a:gd name="connsiteX23" fmla="*/ 609600 w 1614487"/>
                <a:gd name="connsiteY23" fmla="*/ 176212 h 1171575"/>
                <a:gd name="connsiteX24" fmla="*/ 633412 w 1614487"/>
                <a:gd name="connsiteY24" fmla="*/ 195262 h 1171575"/>
                <a:gd name="connsiteX25" fmla="*/ 704850 w 1614487"/>
                <a:gd name="connsiteY25" fmla="*/ 200025 h 1171575"/>
                <a:gd name="connsiteX26" fmla="*/ 747712 w 1614487"/>
                <a:gd name="connsiteY26" fmla="*/ 200025 h 1171575"/>
                <a:gd name="connsiteX27" fmla="*/ 762000 w 1614487"/>
                <a:gd name="connsiteY27" fmla="*/ 233362 h 1171575"/>
                <a:gd name="connsiteX28" fmla="*/ 776287 w 1614487"/>
                <a:gd name="connsiteY28" fmla="*/ 323850 h 1171575"/>
                <a:gd name="connsiteX29" fmla="*/ 833437 w 1614487"/>
                <a:gd name="connsiteY29" fmla="*/ 333375 h 1171575"/>
                <a:gd name="connsiteX30" fmla="*/ 833437 w 1614487"/>
                <a:gd name="connsiteY30" fmla="*/ 333375 h 1171575"/>
                <a:gd name="connsiteX31" fmla="*/ 866775 w 1614487"/>
                <a:gd name="connsiteY31" fmla="*/ 276225 h 1171575"/>
                <a:gd name="connsiteX32" fmla="*/ 909637 w 1614487"/>
                <a:gd name="connsiteY32" fmla="*/ 242887 h 1171575"/>
                <a:gd name="connsiteX33" fmla="*/ 952500 w 1614487"/>
                <a:gd name="connsiteY33" fmla="*/ 209550 h 1171575"/>
                <a:gd name="connsiteX34" fmla="*/ 966787 w 1614487"/>
                <a:gd name="connsiteY34" fmla="*/ 185737 h 1171575"/>
                <a:gd name="connsiteX35" fmla="*/ 1004887 w 1614487"/>
                <a:gd name="connsiteY35" fmla="*/ 209550 h 1171575"/>
                <a:gd name="connsiteX36" fmla="*/ 1038225 w 1614487"/>
                <a:gd name="connsiteY36" fmla="*/ 228600 h 1171575"/>
                <a:gd name="connsiteX37" fmla="*/ 1071562 w 1614487"/>
                <a:gd name="connsiteY37" fmla="*/ 228600 h 1171575"/>
                <a:gd name="connsiteX38" fmla="*/ 1071562 w 1614487"/>
                <a:gd name="connsiteY38" fmla="*/ 209550 h 1171575"/>
                <a:gd name="connsiteX39" fmla="*/ 1109662 w 1614487"/>
                <a:gd name="connsiteY39" fmla="*/ 185737 h 1171575"/>
                <a:gd name="connsiteX40" fmla="*/ 1109662 w 1614487"/>
                <a:gd name="connsiteY40" fmla="*/ 147637 h 1171575"/>
                <a:gd name="connsiteX41" fmla="*/ 1109662 w 1614487"/>
                <a:gd name="connsiteY41" fmla="*/ 147637 h 1171575"/>
                <a:gd name="connsiteX42" fmla="*/ 1090612 w 1614487"/>
                <a:gd name="connsiteY42" fmla="*/ 95250 h 1171575"/>
                <a:gd name="connsiteX43" fmla="*/ 1042987 w 1614487"/>
                <a:gd name="connsiteY43" fmla="*/ 76200 h 1171575"/>
                <a:gd name="connsiteX44" fmla="*/ 1038225 w 1614487"/>
                <a:gd name="connsiteY44" fmla="*/ 47625 h 1171575"/>
                <a:gd name="connsiteX45" fmla="*/ 1100137 w 1614487"/>
                <a:gd name="connsiteY45" fmla="*/ 80962 h 1171575"/>
                <a:gd name="connsiteX46" fmla="*/ 1143000 w 1614487"/>
                <a:gd name="connsiteY46" fmla="*/ 104775 h 1171575"/>
                <a:gd name="connsiteX47" fmla="*/ 1228725 w 1614487"/>
                <a:gd name="connsiteY47" fmla="*/ 19050 h 1171575"/>
                <a:gd name="connsiteX48" fmla="*/ 1266825 w 1614487"/>
                <a:gd name="connsiteY48" fmla="*/ 0 h 1171575"/>
                <a:gd name="connsiteX49" fmla="*/ 1309687 w 1614487"/>
                <a:gd name="connsiteY49" fmla="*/ 33337 h 1171575"/>
                <a:gd name="connsiteX50" fmla="*/ 1290637 w 1614487"/>
                <a:gd name="connsiteY50" fmla="*/ 71437 h 1171575"/>
                <a:gd name="connsiteX51" fmla="*/ 1414462 w 1614487"/>
                <a:gd name="connsiteY51" fmla="*/ 100012 h 1171575"/>
                <a:gd name="connsiteX52" fmla="*/ 1423987 w 1614487"/>
                <a:gd name="connsiteY52" fmla="*/ 276225 h 1171575"/>
                <a:gd name="connsiteX53" fmla="*/ 1485900 w 1614487"/>
                <a:gd name="connsiteY53" fmla="*/ 276225 h 1171575"/>
                <a:gd name="connsiteX54" fmla="*/ 1600200 w 1614487"/>
                <a:gd name="connsiteY54" fmla="*/ 328612 h 1171575"/>
                <a:gd name="connsiteX55" fmla="*/ 1614487 w 1614487"/>
                <a:gd name="connsiteY55" fmla="*/ 442912 h 1171575"/>
                <a:gd name="connsiteX56" fmla="*/ 1462087 w 1614487"/>
                <a:gd name="connsiteY56" fmla="*/ 514350 h 1171575"/>
                <a:gd name="connsiteX57" fmla="*/ 1452562 w 1614487"/>
                <a:gd name="connsiteY57" fmla="*/ 633412 h 1171575"/>
                <a:gd name="connsiteX58" fmla="*/ 1423987 w 1614487"/>
                <a:gd name="connsiteY58" fmla="*/ 619125 h 1171575"/>
                <a:gd name="connsiteX59" fmla="*/ 1376362 w 1614487"/>
                <a:gd name="connsiteY59" fmla="*/ 623887 h 1171575"/>
                <a:gd name="connsiteX60" fmla="*/ 1376362 w 1614487"/>
                <a:gd name="connsiteY60" fmla="*/ 714375 h 1171575"/>
                <a:gd name="connsiteX61" fmla="*/ 1238250 w 1614487"/>
                <a:gd name="connsiteY61" fmla="*/ 809625 h 1171575"/>
                <a:gd name="connsiteX62" fmla="*/ 1233487 w 1614487"/>
                <a:gd name="connsiteY62" fmla="*/ 852487 h 1171575"/>
                <a:gd name="connsiteX63" fmla="*/ 1295400 w 1614487"/>
                <a:gd name="connsiteY63" fmla="*/ 976312 h 1171575"/>
                <a:gd name="connsiteX64" fmla="*/ 1247775 w 1614487"/>
                <a:gd name="connsiteY64" fmla="*/ 981075 h 1171575"/>
                <a:gd name="connsiteX65" fmla="*/ 1066800 w 1614487"/>
                <a:gd name="connsiteY65" fmla="*/ 957262 h 1171575"/>
                <a:gd name="connsiteX66" fmla="*/ 1047750 w 1614487"/>
                <a:gd name="connsiteY66" fmla="*/ 909637 h 1171575"/>
                <a:gd name="connsiteX67" fmla="*/ 995362 w 1614487"/>
                <a:gd name="connsiteY67" fmla="*/ 909637 h 1171575"/>
                <a:gd name="connsiteX68" fmla="*/ 852487 w 1614487"/>
                <a:gd name="connsiteY68" fmla="*/ 971550 h 1171575"/>
                <a:gd name="connsiteX69" fmla="*/ 852487 w 1614487"/>
                <a:gd name="connsiteY69" fmla="*/ 976312 h 1171575"/>
                <a:gd name="connsiteX70" fmla="*/ 885825 w 1614487"/>
                <a:gd name="connsiteY70" fmla="*/ 1014412 h 1171575"/>
                <a:gd name="connsiteX71" fmla="*/ 766762 w 1614487"/>
                <a:gd name="connsiteY71" fmla="*/ 1090612 h 1171575"/>
                <a:gd name="connsiteX72" fmla="*/ 661987 w 1614487"/>
                <a:gd name="connsiteY72" fmla="*/ 1047750 h 1171575"/>
                <a:gd name="connsiteX73" fmla="*/ 571500 w 1614487"/>
                <a:gd name="connsiteY73" fmla="*/ 1100137 h 1171575"/>
                <a:gd name="connsiteX74" fmla="*/ 538162 w 1614487"/>
                <a:gd name="connsiteY74" fmla="*/ 1076325 h 1171575"/>
                <a:gd name="connsiteX75" fmla="*/ 519112 w 1614487"/>
                <a:gd name="connsiteY75" fmla="*/ 1095375 h 1171575"/>
                <a:gd name="connsiteX76" fmla="*/ 519112 w 1614487"/>
                <a:gd name="connsiteY76" fmla="*/ 1171575 h 1171575"/>
                <a:gd name="connsiteX77" fmla="*/ 366712 w 1614487"/>
                <a:gd name="connsiteY77" fmla="*/ 1023937 h 1171575"/>
                <a:gd name="connsiteX78" fmla="*/ 161925 w 1614487"/>
                <a:gd name="connsiteY78" fmla="*/ 1057275 h 1171575"/>
                <a:gd name="connsiteX79" fmla="*/ 133350 w 1614487"/>
                <a:gd name="connsiteY79" fmla="*/ 1114425 h 1171575"/>
                <a:gd name="connsiteX80" fmla="*/ 38100 w 1614487"/>
                <a:gd name="connsiteY80" fmla="*/ 1090612 h 1171575"/>
                <a:gd name="connsiteX81" fmla="*/ 28575 w 1614487"/>
                <a:gd name="connsiteY81" fmla="*/ 1085850 h 1171575"/>
                <a:gd name="connsiteX82" fmla="*/ 0 w 1614487"/>
                <a:gd name="connsiteY82" fmla="*/ 1047750 h 1171575"/>
                <a:gd name="connsiteX83" fmla="*/ 90487 w 1614487"/>
                <a:gd name="connsiteY83" fmla="*/ 1023937 h 1171575"/>
                <a:gd name="connsiteX84" fmla="*/ 119062 w 1614487"/>
                <a:gd name="connsiteY84" fmla="*/ 1014412 h 1171575"/>
                <a:gd name="connsiteX85" fmla="*/ 142875 w 1614487"/>
                <a:gd name="connsiteY85" fmla="*/ 966787 h 1171575"/>
                <a:gd name="connsiteX86" fmla="*/ 138112 w 1614487"/>
                <a:gd name="connsiteY86" fmla="*/ 947737 h 1171575"/>
                <a:gd name="connsiteX87" fmla="*/ 100012 w 1614487"/>
                <a:gd name="connsiteY87" fmla="*/ 933450 h 1171575"/>
                <a:gd name="connsiteX88" fmla="*/ 61912 w 1614487"/>
                <a:gd name="connsiteY88" fmla="*/ 947737 h 1171575"/>
                <a:gd name="connsiteX89" fmla="*/ 14287 w 1614487"/>
                <a:gd name="connsiteY89" fmla="*/ 928687 h 1171575"/>
                <a:gd name="connsiteX90" fmla="*/ 38100 w 1614487"/>
                <a:gd name="connsiteY90" fmla="*/ 885825 h 1171575"/>
                <a:gd name="connsiteX91" fmla="*/ 33337 w 1614487"/>
                <a:gd name="connsiteY91" fmla="*/ 823912 h 1171575"/>
                <a:gd name="connsiteX92" fmla="*/ 33337 w 1614487"/>
                <a:gd name="connsiteY92" fmla="*/ 823912 h 1171575"/>
                <a:gd name="connsiteX93" fmla="*/ 80962 w 1614487"/>
                <a:gd name="connsiteY93" fmla="*/ 752475 h 1171575"/>
                <a:gd name="connsiteX94" fmla="*/ 80962 w 1614487"/>
                <a:gd name="connsiteY94" fmla="*/ 752475 h 1171575"/>
                <a:gd name="connsiteX95" fmla="*/ 38100 w 1614487"/>
                <a:gd name="connsiteY95" fmla="*/ 681037 h 1171575"/>
                <a:gd name="connsiteX96" fmla="*/ 47625 w 1614487"/>
                <a:gd name="connsiteY96" fmla="*/ 638175 h 1171575"/>
                <a:gd name="connsiteX97" fmla="*/ 42862 w 1614487"/>
                <a:gd name="connsiteY97" fmla="*/ 590550 h 1171575"/>
                <a:gd name="connsiteX98" fmla="*/ 57150 w 1614487"/>
                <a:gd name="connsiteY98" fmla="*/ 523875 h 1171575"/>
                <a:gd name="connsiteX99" fmla="*/ 85725 w 1614487"/>
                <a:gd name="connsiteY99" fmla="*/ 504825 h 1171575"/>
                <a:gd name="connsiteX100" fmla="*/ 76200 w 1614487"/>
                <a:gd name="connsiteY100" fmla="*/ 481012 h 1171575"/>
                <a:gd name="connsiteX101" fmla="*/ 57150 w 1614487"/>
                <a:gd name="connsiteY101" fmla="*/ 433387 h 1171575"/>
                <a:gd name="connsiteX102" fmla="*/ 52387 w 1614487"/>
                <a:gd name="connsiteY102" fmla="*/ 357187 h 1171575"/>
                <a:gd name="connsiteX103" fmla="*/ 61912 w 1614487"/>
                <a:gd name="connsiteY103" fmla="*/ 290512 h 1171575"/>
                <a:gd name="connsiteX104" fmla="*/ 80962 w 1614487"/>
                <a:gd name="connsiteY104" fmla="*/ 242887 h 1171575"/>
                <a:gd name="connsiteX105" fmla="*/ 80962 w 1614487"/>
                <a:gd name="connsiteY105" fmla="*/ 242887 h 1171575"/>
                <a:gd name="connsiteX106" fmla="*/ 100012 w 1614487"/>
                <a:gd name="connsiteY106" fmla="*/ 166687 h 1171575"/>
                <a:gd name="connsiteX107" fmla="*/ 71437 w 1614487"/>
                <a:gd name="connsiteY107" fmla="*/ 147637 h 1171575"/>
                <a:gd name="connsiteX108" fmla="*/ 76200 w 1614487"/>
                <a:gd name="connsiteY108" fmla="*/ 114300 h 1171575"/>
                <a:gd name="connsiteX109" fmla="*/ 161925 w 1614487"/>
                <a:gd name="connsiteY109" fmla="*/ 66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14487" h="1171575">
                  <a:moveTo>
                    <a:pt x="161925" y="66675"/>
                  </a:moveTo>
                  <a:lnTo>
                    <a:pt x="185737" y="123825"/>
                  </a:lnTo>
                  <a:lnTo>
                    <a:pt x="200025" y="147637"/>
                  </a:lnTo>
                  <a:lnTo>
                    <a:pt x="266700" y="166687"/>
                  </a:lnTo>
                  <a:lnTo>
                    <a:pt x="295275" y="171450"/>
                  </a:lnTo>
                  <a:lnTo>
                    <a:pt x="295275" y="171450"/>
                  </a:lnTo>
                  <a:lnTo>
                    <a:pt x="257175" y="214312"/>
                  </a:lnTo>
                  <a:lnTo>
                    <a:pt x="242887" y="238125"/>
                  </a:lnTo>
                  <a:lnTo>
                    <a:pt x="266700" y="271462"/>
                  </a:lnTo>
                  <a:lnTo>
                    <a:pt x="257175" y="314325"/>
                  </a:lnTo>
                  <a:lnTo>
                    <a:pt x="300037" y="304800"/>
                  </a:lnTo>
                  <a:lnTo>
                    <a:pt x="323850" y="261937"/>
                  </a:lnTo>
                  <a:lnTo>
                    <a:pt x="357187" y="266700"/>
                  </a:lnTo>
                  <a:lnTo>
                    <a:pt x="361950" y="290512"/>
                  </a:lnTo>
                  <a:lnTo>
                    <a:pt x="390525" y="290512"/>
                  </a:lnTo>
                  <a:lnTo>
                    <a:pt x="428625" y="280987"/>
                  </a:lnTo>
                  <a:lnTo>
                    <a:pt x="447675" y="261937"/>
                  </a:lnTo>
                  <a:lnTo>
                    <a:pt x="466725" y="214312"/>
                  </a:lnTo>
                  <a:lnTo>
                    <a:pt x="466725" y="214312"/>
                  </a:lnTo>
                  <a:lnTo>
                    <a:pt x="519112" y="171450"/>
                  </a:lnTo>
                  <a:lnTo>
                    <a:pt x="557212" y="114300"/>
                  </a:lnTo>
                  <a:lnTo>
                    <a:pt x="604837" y="114300"/>
                  </a:lnTo>
                  <a:lnTo>
                    <a:pt x="623887" y="142875"/>
                  </a:lnTo>
                  <a:lnTo>
                    <a:pt x="609600" y="176212"/>
                  </a:lnTo>
                  <a:lnTo>
                    <a:pt x="633412" y="195262"/>
                  </a:lnTo>
                  <a:lnTo>
                    <a:pt x="704850" y="200025"/>
                  </a:lnTo>
                  <a:lnTo>
                    <a:pt x="747712" y="200025"/>
                  </a:lnTo>
                  <a:lnTo>
                    <a:pt x="762000" y="233362"/>
                  </a:lnTo>
                  <a:lnTo>
                    <a:pt x="776287" y="323850"/>
                  </a:lnTo>
                  <a:lnTo>
                    <a:pt x="833437" y="333375"/>
                  </a:lnTo>
                  <a:lnTo>
                    <a:pt x="833437" y="333375"/>
                  </a:lnTo>
                  <a:lnTo>
                    <a:pt x="866775" y="276225"/>
                  </a:lnTo>
                  <a:lnTo>
                    <a:pt x="909637" y="242887"/>
                  </a:lnTo>
                  <a:lnTo>
                    <a:pt x="952500" y="209550"/>
                  </a:lnTo>
                  <a:lnTo>
                    <a:pt x="966787" y="185737"/>
                  </a:lnTo>
                  <a:lnTo>
                    <a:pt x="1004887" y="209550"/>
                  </a:lnTo>
                  <a:lnTo>
                    <a:pt x="1038225" y="228600"/>
                  </a:lnTo>
                  <a:lnTo>
                    <a:pt x="1071562" y="228600"/>
                  </a:lnTo>
                  <a:lnTo>
                    <a:pt x="1071562" y="209550"/>
                  </a:lnTo>
                  <a:lnTo>
                    <a:pt x="1109662" y="185737"/>
                  </a:lnTo>
                  <a:lnTo>
                    <a:pt x="1109662" y="147637"/>
                  </a:lnTo>
                  <a:lnTo>
                    <a:pt x="1109662" y="147637"/>
                  </a:lnTo>
                  <a:lnTo>
                    <a:pt x="1090612" y="95250"/>
                  </a:lnTo>
                  <a:lnTo>
                    <a:pt x="1042987" y="76200"/>
                  </a:lnTo>
                  <a:lnTo>
                    <a:pt x="1038225" y="47625"/>
                  </a:lnTo>
                  <a:lnTo>
                    <a:pt x="1100137" y="80962"/>
                  </a:lnTo>
                  <a:lnTo>
                    <a:pt x="1143000" y="104775"/>
                  </a:lnTo>
                  <a:lnTo>
                    <a:pt x="1228725" y="19050"/>
                  </a:lnTo>
                  <a:lnTo>
                    <a:pt x="1266825" y="0"/>
                  </a:lnTo>
                  <a:lnTo>
                    <a:pt x="1309687" y="33337"/>
                  </a:lnTo>
                  <a:lnTo>
                    <a:pt x="1290637" y="71437"/>
                  </a:lnTo>
                  <a:lnTo>
                    <a:pt x="1414462" y="100012"/>
                  </a:lnTo>
                  <a:lnTo>
                    <a:pt x="1423987" y="276225"/>
                  </a:lnTo>
                  <a:lnTo>
                    <a:pt x="1485900" y="276225"/>
                  </a:lnTo>
                  <a:lnTo>
                    <a:pt x="1600200" y="328612"/>
                  </a:lnTo>
                  <a:lnTo>
                    <a:pt x="1614487" y="442912"/>
                  </a:lnTo>
                  <a:lnTo>
                    <a:pt x="1462087" y="514350"/>
                  </a:lnTo>
                  <a:lnTo>
                    <a:pt x="1452562" y="633412"/>
                  </a:lnTo>
                  <a:lnTo>
                    <a:pt x="1423987" y="619125"/>
                  </a:lnTo>
                  <a:lnTo>
                    <a:pt x="1376362" y="623887"/>
                  </a:lnTo>
                  <a:lnTo>
                    <a:pt x="1376362" y="714375"/>
                  </a:lnTo>
                  <a:lnTo>
                    <a:pt x="1238250" y="809625"/>
                  </a:lnTo>
                  <a:lnTo>
                    <a:pt x="1233487" y="852487"/>
                  </a:lnTo>
                  <a:lnTo>
                    <a:pt x="1295400" y="976312"/>
                  </a:lnTo>
                  <a:lnTo>
                    <a:pt x="1247775" y="981075"/>
                  </a:lnTo>
                  <a:lnTo>
                    <a:pt x="1066800" y="957262"/>
                  </a:lnTo>
                  <a:lnTo>
                    <a:pt x="1047750" y="909637"/>
                  </a:lnTo>
                  <a:lnTo>
                    <a:pt x="995362" y="909637"/>
                  </a:lnTo>
                  <a:lnTo>
                    <a:pt x="852487" y="971550"/>
                  </a:lnTo>
                  <a:lnTo>
                    <a:pt x="852487" y="976312"/>
                  </a:lnTo>
                  <a:lnTo>
                    <a:pt x="885825" y="1014412"/>
                  </a:lnTo>
                  <a:lnTo>
                    <a:pt x="766762" y="1090612"/>
                  </a:lnTo>
                  <a:lnTo>
                    <a:pt x="661987" y="1047750"/>
                  </a:lnTo>
                  <a:lnTo>
                    <a:pt x="571500" y="1100137"/>
                  </a:lnTo>
                  <a:lnTo>
                    <a:pt x="538162" y="1076325"/>
                  </a:lnTo>
                  <a:lnTo>
                    <a:pt x="519112" y="1095375"/>
                  </a:lnTo>
                  <a:lnTo>
                    <a:pt x="519112" y="1171575"/>
                  </a:lnTo>
                  <a:lnTo>
                    <a:pt x="366712" y="1023937"/>
                  </a:lnTo>
                  <a:lnTo>
                    <a:pt x="161925" y="1057275"/>
                  </a:lnTo>
                  <a:lnTo>
                    <a:pt x="133350" y="1114425"/>
                  </a:lnTo>
                  <a:lnTo>
                    <a:pt x="38100" y="1090612"/>
                  </a:lnTo>
                  <a:lnTo>
                    <a:pt x="28575" y="1085850"/>
                  </a:lnTo>
                  <a:lnTo>
                    <a:pt x="0" y="1047750"/>
                  </a:lnTo>
                  <a:lnTo>
                    <a:pt x="90487" y="1023937"/>
                  </a:lnTo>
                  <a:lnTo>
                    <a:pt x="119062" y="1014412"/>
                  </a:lnTo>
                  <a:lnTo>
                    <a:pt x="142875" y="966787"/>
                  </a:lnTo>
                  <a:lnTo>
                    <a:pt x="138112" y="947737"/>
                  </a:lnTo>
                  <a:lnTo>
                    <a:pt x="100012" y="933450"/>
                  </a:lnTo>
                  <a:lnTo>
                    <a:pt x="61912" y="947737"/>
                  </a:lnTo>
                  <a:lnTo>
                    <a:pt x="14287" y="928687"/>
                  </a:lnTo>
                  <a:lnTo>
                    <a:pt x="38100" y="885825"/>
                  </a:lnTo>
                  <a:lnTo>
                    <a:pt x="33337" y="823912"/>
                  </a:lnTo>
                  <a:lnTo>
                    <a:pt x="33337" y="823912"/>
                  </a:lnTo>
                  <a:lnTo>
                    <a:pt x="80962" y="752475"/>
                  </a:lnTo>
                  <a:lnTo>
                    <a:pt x="80962" y="752475"/>
                  </a:lnTo>
                  <a:lnTo>
                    <a:pt x="38100" y="681037"/>
                  </a:lnTo>
                  <a:lnTo>
                    <a:pt x="47625" y="638175"/>
                  </a:lnTo>
                  <a:lnTo>
                    <a:pt x="42862" y="590550"/>
                  </a:lnTo>
                  <a:lnTo>
                    <a:pt x="57150" y="523875"/>
                  </a:lnTo>
                  <a:lnTo>
                    <a:pt x="85725" y="504825"/>
                  </a:lnTo>
                  <a:lnTo>
                    <a:pt x="76200" y="481012"/>
                  </a:lnTo>
                  <a:lnTo>
                    <a:pt x="57150" y="433387"/>
                  </a:lnTo>
                  <a:lnTo>
                    <a:pt x="52387" y="357187"/>
                  </a:lnTo>
                  <a:lnTo>
                    <a:pt x="61912" y="290512"/>
                  </a:lnTo>
                  <a:lnTo>
                    <a:pt x="80962" y="242887"/>
                  </a:lnTo>
                  <a:lnTo>
                    <a:pt x="80962" y="242887"/>
                  </a:lnTo>
                  <a:lnTo>
                    <a:pt x="100012" y="166687"/>
                  </a:lnTo>
                  <a:lnTo>
                    <a:pt x="71437" y="147637"/>
                  </a:lnTo>
                  <a:lnTo>
                    <a:pt x="76200" y="114300"/>
                  </a:lnTo>
                  <a:lnTo>
                    <a:pt x="161925" y="6667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3" name="Полилиния 272"/>
            <p:cNvSpPr/>
            <p:nvPr/>
          </p:nvSpPr>
          <p:spPr>
            <a:xfrm>
              <a:off x="2407411" y="3211575"/>
              <a:ext cx="1312396" cy="1035049"/>
            </a:xfrm>
            <a:custGeom>
              <a:avLst/>
              <a:gdLst>
                <a:gd name="connsiteX0" fmla="*/ 52387 w 1762125"/>
                <a:gd name="connsiteY0" fmla="*/ 52388 h 1485900"/>
                <a:gd name="connsiteX1" fmla="*/ 138112 w 1762125"/>
                <a:gd name="connsiteY1" fmla="*/ 85725 h 1485900"/>
                <a:gd name="connsiteX2" fmla="*/ 138112 w 1762125"/>
                <a:gd name="connsiteY2" fmla="*/ 85725 h 1485900"/>
                <a:gd name="connsiteX3" fmla="*/ 261937 w 1762125"/>
                <a:gd name="connsiteY3" fmla="*/ 42863 h 1485900"/>
                <a:gd name="connsiteX4" fmla="*/ 285750 w 1762125"/>
                <a:gd name="connsiteY4" fmla="*/ 85725 h 1485900"/>
                <a:gd name="connsiteX5" fmla="*/ 309562 w 1762125"/>
                <a:gd name="connsiteY5" fmla="*/ 95250 h 1485900"/>
                <a:gd name="connsiteX6" fmla="*/ 309562 w 1762125"/>
                <a:gd name="connsiteY6" fmla="*/ 95250 h 1485900"/>
                <a:gd name="connsiteX7" fmla="*/ 338137 w 1762125"/>
                <a:gd name="connsiteY7" fmla="*/ 19050 h 1485900"/>
                <a:gd name="connsiteX8" fmla="*/ 395287 w 1762125"/>
                <a:gd name="connsiteY8" fmla="*/ 0 h 1485900"/>
                <a:gd name="connsiteX9" fmla="*/ 442912 w 1762125"/>
                <a:gd name="connsiteY9" fmla="*/ 0 h 1485900"/>
                <a:gd name="connsiteX10" fmla="*/ 500062 w 1762125"/>
                <a:gd name="connsiteY10" fmla="*/ 23813 h 1485900"/>
                <a:gd name="connsiteX11" fmla="*/ 523875 w 1762125"/>
                <a:gd name="connsiteY11" fmla="*/ 28575 h 1485900"/>
                <a:gd name="connsiteX12" fmla="*/ 523875 w 1762125"/>
                <a:gd name="connsiteY12" fmla="*/ 28575 h 1485900"/>
                <a:gd name="connsiteX13" fmla="*/ 581025 w 1762125"/>
                <a:gd name="connsiteY13" fmla="*/ 52388 h 1485900"/>
                <a:gd name="connsiteX14" fmla="*/ 604837 w 1762125"/>
                <a:gd name="connsiteY14" fmla="*/ 52388 h 1485900"/>
                <a:gd name="connsiteX15" fmla="*/ 628650 w 1762125"/>
                <a:gd name="connsiteY15" fmla="*/ 123825 h 1485900"/>
                <a:gd name="connsiteX16" fmla="*/ 676275 w 1762125"/>
                <a:gd name="connsiteY16" fmla="*/ 133350 h 1485900"/>
                <a:gd name="connsiteX17" fmla="*/ 676275 w 1762125"/>
                <a:gd name="connsiteY17" fmla="*/ 133350 h 1485900"/>
                <a:gd name="connsiteX18" fmla="*/ 728662 w 1762125"/>
                <a:gd name="connsiteY18" fmla="*/ 176213 h 1485900"/>
                <a:gd name="connsiteX19" fmla="*/ 738187 w 1762125"/>
                <a:gd name="connsiteY19" fmla="*/ 209550 h 1485900"/>
                <a:gd name="connsiteX20" fmla="*/ 828675 w 1762125"/>
                <a:gd name="connsiteY20" fmla="*/ 280988 h 1485900"/>
                <a:gd name="connsiteX21" fmla="*/ 919162 w 1762125"/>
                <a:gd name="connsiteY21" fmla="*/ 261938 h 1485900"/>
                <a:gd name="connsiteX22" fmla="*/ 952500 w 1762125"/>
                <a:gd name="connsiteY22" fmla="*/ 261938 h 1485900"/>
                <a:gd name="connsiteX23" fmla="*/ 952500 w 1762125"/>
                <a:gd name="connsiteY23" fmla="*/ 290513 h 1485900"/>
                <a:gd name="connsiteX24" fmla="*/ 942975 w 1762125"/>
                <a:gd name="connsiteY24" fmla="*/ 333375 h 1485900"/>
                <a:gd name="connsiteX25" fmla="*/ 942975 w 1762125"/>
                <a:gd name="connsiteY25" fmla="*/ 352425 h 1485900"/>
                <a:gd name="connsiteX26" fmla="*/ 1042987 w 1762125"/>
                <a:gd name="connsiteY26" fmla="*/ 366713 h 1485900"/>
                <a:gd name="connsiteX27" fmla="*/ 1057275 w 1762125"/>
                <a:gd name="connsiteY27" fmla="*/ 333375 h 1485900"/>
                <a:gd name="connsiteX28" fmla="*/ 1119187 w 1762125"/>
                <a:gd name="connsiteY28" fmla="*/ 333375 h 1485900"/>
                <a:gd name="connsiteX29" fmla="*/ 1195387 w 1762125"/>
                <a:gd name="connsiteY29" fmla="*/ 319088 h 1485900"/>
                <a:gd name="connsiteX30" fmla="*/ 1219200 w 1762125"/>
                <a:gd name="connsiteY30" fmla="*/ 347663 h 1485900"/>
                <a:gd name="connsiteX31" fmla="*/ 1247775 w 1762125"/>
                <a:gd name="connsiteY31" fmla="*/ 352425 h 1485900"/>
                <a:gd name="connsiteX32" fmla="*/ 1290637 w 1762125"/>
                <a:gd name="connsiteY32" fmla="*/ 395288 h 1485900"/>
                <a:gd name="connsiteX33" fmla="*/ 1333500 w 1762125"/>
                <a:gd name="connsiteY33" fmla="*/ 485775 h 1485900"/>
                <a:gd name="connsiteX34" fmla="*/ 1400175 w 1762125"/>
                <a:gd name="connsiteY34" fmla="*/ 509588 h 1485900"/>
                <a:gd name="connsiteX35" fmla="*/ 1428750 w 1762125"/>
                <a:gd name="connsiteY35" fmla="*/ 528638 h 1485900"/>
                <a:gd name="connsiteX36" fmla="*/ 1438275 w 1762125"/>
                <a:gd name="connsiteY36" fmla="*/ 571500 h 1485900"/>
                <a:gd name="connsiteX37" fmla="*/ 1443037 w 1762125"/>
                <a:gd name="connsiteY37" fmla="*/ 647700 h 1485900"/>
                <a:gd name="connsiteX38" fmla="*/ 1419225 w 1762125"/>
                <a:gd name="connsiteY38" fmla="*/ 676275 h 1485900"/>
                <a:gd name="connsiteX39" fmla="*/ 1362075 w 1762125"/>
                <a:gd name="connsiteY39" fmla="*/ 685800 h 1485900"/>
                <a:gd name="connsiteX40" fmla="*/ 1357312 w 1762125"/>
                <a:gd name="connsiteY40" fmla="*/ 728663 h 1485900"/>
                <a:gd name="connsiteX41" fmla="*/ 1357312 w 1762125"/>
                <a:gd name="connsiteY41" fmla="*/ 728663 h 1485900"/>
                <a:gd name="connsiteX42" fmla="*/ 1381125 w 1762125"/>
                <a:gd name="connsiteY42" fmla="*/ 828675 h 1485900"/>
                <a:gd name="connsiteX43" fmla="*/ 1409700 w 1762125"/>
                <a:gd name="connsiteY43" fmla="*/ 904875 h 1485900"/>
                <a:gd name="connsiteX44" fmla="*/ 1452562 w 1762125"/>
                <a:gd name="connsiteY44" fmla="*/ 981075 h 1485900"/>
                <a:gd name="connsiteX45" fmla="*/ 1509712 w 1762125"/>
                <a:gd name="connsiteY45" fmla="*/ 1023938 h 1485900"/>
                <a:gd name="connsiteX46" fmla="*/ 1571625 w 1762125"/>
                <a:gd name="connsiteY46" fmla="*/ 1000125 h 1485900"/>
                <a:gd name="connsiteX47" fmla="*/ 1609725 w 1762125"/>
                <a:gd name="connsiteY47" fmla="*/ 1009650 h 1485900"/>
                <a:gd name="connsiteX48" fmla="*/ 1609725 w 1762125"/>
                <a:gd name="connsiteY48" fmla="*/ 1009650 h 1485900"/>
                <a:gd name="connsiteX49" fmla="*/ 1652587 w 1762125"/>
                <a:gd name="connsiteY49" fmla="*/ 1076325 h 1485900"/>
                <a:gd name="connsiteX50" fmla="*/ 1719262 w 1762125"/>
                <a:gd name="connsiteY50" fmla="*/ 1057275 h 1485900"/>
                <a:gd name="connsiteX51" fmla="*/ 1738312 w 1762125"/>
                <a:gd name="connsiteY51" fmla="*/ 1023938 h 1485900"/>
                <a:gd name="connsiteX52" fmla="*/ 1762125 w 1762125"/>
                <a:gd name="connsiteY52" fmla="*/ 1062038 h 1485900"/>
                <a:gd name="connsiteX53" fmla="*/ 1743075 w 1762125"/>
                <a:gd name="connsiteY53" fmla="*/ 1100138 h 1485900"/>
                <a:gd name="connsiteX54" fmla="*/ 1657350 w 1762125"/>
                <a:gd name="connsiteY54" fmla="*/ 1095375 h 1485900"/>
                <a:gd name="connsiteX55" fmla="*/ 1624012 w 1762125"/>
                <a:gd name="connsiteY55" fmla="*/ 1071563 h 1485900"/>
                <a:gd name="connsiteX56" fmla="*/ 1552575 w 1762125"/>
                <a:gd name="connsiteY56" fmla="*/ 1066800 h 1485900"/>
                <a:gd name="connsiteX57" fmla="*/ 1543050 w 1762125"/>
                <a:gd name="connsiteY57" fmla="*/ 1104900 h 1485900"/>
                <a:gd name="connsiteX58" fmla="*/ 1433512 w 1762125"/>
                <a:gd name="connsiteY58" fmla="*/ 1114425 h 1485900"/>
                <a:gd name="connsiteX59" fmla="*/ 1366837 w 1762125"/>
                <a:gd name="connsiteY59" fmla="*/ 1085850 h 1485900"/>
                <a:gd name="connsiteX60" fmla="*/ 1209675 w 1762125"/>
                <a:gd name="connsiteY60" fmla="*/ 1119188 h 1485900"/>
                <a:gd name="connsiteX61" fmla="*/ 1123950 w 1762125"/>
                <a:gd name="connsiteY61" fmla="*/ 1085850 h 1485900"/>
                <a:gd name="connsiteX62" fmla="*/ 1104900 w 1762125"/>
                <a:gd name="connsiteY62" fmla="*/ 1123950 h 1485900"/>
                <a:gd name="connsiteX63" fmla="*/ 1071562 w 1762125"/>
                <a:gd name="connsiteY63" fmla="*/ 1138238 h 1485900"/>
                <a:gd name="connsiteX64" fmla="*/ 1014412 w 1762125"/>
                <a:gd name="connsiteY64" fmla="*/ 1143000 h 1485900"/>
                <a:gd name="connsiteX65" fmla="*/ 952500 w 1762125"/>
                <a:gd name="connsiteY65" fmla="*/ 1162050 h 1485900"/>
                <a:gd name="connsiteX66" fmla="*/ 928687 w 1762125"/>
                <a:gd name="connsiteY66" fmla="*/ 1185863 h 1485900"/>
                <a:gd name="connsiteX67" fmla="*/ 909637 w 1762125"/>
                <a:gd name="connsiteY67" fmla="*/ 1233488 h 1485900"/>
                <a:gd name="connsiteX68" fmla="*/ 942975 w 1762125"/>
                <a:gd name="connsiteY68" fmla="*/ 1276350 h 1485900"/>
                <a:gd name="connsiteX69" fmla="*/ 976312 w 1762125"/>
                <a:gd name="connsiteY69" fmla="*/ 1333500 h 1485900"/>
                <a:gd name="connsiteX70" fmla="*/ 1019175 w 1762125"/>
                <a:gd name="connsiteY70" fmla="*/ 1404938 h 1485900"/>
                <a:gd name="connsiteX71" fmla="*/ 1023937 w 1762125"/>
                <a:gd name="connsiteY71" fmla="*/ 1414463 h 1485900"/>
                <a:gd name="connsiteX72" fmla="*/ 966787 w 1762125"/>
                <a:gd name="connsiteY72" fmla="*/ 1419225 h 1485900"/>
                <a:gd name="connsiteX73" fmla="*/ 871537 w 1762125"/>
                <a:gd name="connsiteY73" fmla="*/ 1471613 h 1485900"/>
                <a:gd name="connsiteX74" fmla="*/ 804862 w 1762125"/>
                <a:gd name="connsiteY74" fmla="*/ 1485900 h 1485900"/>
                <a:gd name="connsiteX75" fmla="*/ 766762 w 1762125"/>
                <a:gd name="connsiteY75" fmla="*/ 1476375 h 1485900"/>
                <a:gd name="connsiteX76" fmla="*/ 714375 w 1762125"/>
                <a:gd name="connsiteY76" fmla="*/ 1371600 h 1485900"/>
                <a:gd name="connsiteX77" fmla="*/ 676275 w 1762125"/>
                <a:gd name="connsiteY77" fmla="*/ 1400175 h 1485900"/>
                <a:gd name="connsiteX78" fmla="*/ 671512 w 1762125"/>
                <a:gd name="connsiteY78" fmla="*/ 1428750 h 1485900"/>
                <a:gd name="connsiteX79" fmla="*/ 623887 w 1762125"/>
                <a:gd name="connsiteY79" fmla="*/ 1466850 h 1485900"/>
                <a:gd name="connsiteX80" fmla="*/ 561975 w 1762125"/>
                <a:gd name="connsiteY80" fmla="*/ 1452563 h 1485900"/>
                <a:gd name="connsiteX81" fmla="*/ 528637 w 1762125"/>
                <a:gd name="connsiteY81" fmla="*/ 1414463 h 1485900"/>
                <a:gd name="connsiteX82" fmla="*/ 461962 w 1762125"/>
                <a:gd name="connsiteY82" fmla="*/ 1347788 h 1485900"/>
                <a:gd name="connsiteX83" fmla="*/ 390525 w 1762125"/>
                <a:gd name="connsiteY83" fmla="*/ 1304925 h 1485900"/>
                <a:gd name="connsiteX84" fmla="*/ 342900 w 1762125"/>
                <a:gd name="connsiteY84" fmla="*/ 1257300 h 1485900"/>
                <a:gd name="connsiteX85" fmla="*/ 319087 w 1762125"/>
                <a:gd name="connsiteY85" fmla="*/ 1185863 h 1485900"/>
                <a:gd name="connsiteX86" fmla="*/ 257175 w 1762125"/>
                <a:gd name="connsiteY86" fmla="*/ 1123950 h 1485900"/>
                <a:gd name="connsiteX87" fmla="*/ 223837 w 1762125"/>
                <a:gd name="connsiteY87" fmla="*/ 1085850 h 1485900"/>
                <a:gd name="connsiteX88" fmla="*/ 200025 w 1762125"/>
                <a:gd name="connsiteY88" fmla="*/ 985838 h 1485900"/>
                <a:gd name="connsiteX89" fmla="*/ 171450 w 1762125"/>
                <a:gd name="connsiteY89" fmla="*/ 947738 h 1485900"/>
                <a:gd name="connsiteX90" fmla="*/ 152400 w 1762125"/>
                <a:gd name="connsiteY90" fmla="*/ 871538 h 1485900"/>
                <a:gd name="connsiteX91" fmla="*/ 147637 w 1762125"/>
                <a:gd name="connsiteY91" fmla="*/ 847725 h 1485900"/>
                <a:gd name="connsiteX92" fmla="*/ 80962 w 1762125"/>
                <a:gd name="connsiteY92" fmla="*/ 809625 h 1485900"/>
                <a:gd name="connsiteX93" fmla="*/ 71437 w 1762125"/>
                <a:gd name="connsiteY93" fmla="*/ 757238 h 1485900"/>
                <a:gd name="connsiteX94" fmla="*/ 57150 w 1762125"/>
                <a:gd name="connsiteY94" fmla="*/ 571500 h 1485900"/>
                <a:gd name="connsiteX95" fmla="*/ 4762 w 1762125"/>
                <a:gd name="connsiteY95" fmla="*/ 419100 h 1485900"/>
                <a:gd name="connsiteX96" fmla="*/ 0 w 1762125"/>
                <a:gd name="connsiteY96" fmla="*/ 280988 h 1485900"/>
                <a:gd name="connsiteX97" fmla="*/ 0 w 1762125"/>
                <a:gd name="connsiteY97" fmla="*/ 228600 h 1485900"/>
                <a:gd name="connsiteX98" fmla="*/ 28575 w 1762125"/>
                <a:gd name="connsiteY98" fmla="*/ 161925 h 1485900"/>
                <a:gd name="connsiteX99" fmla="*/ 38100 w 1762125"/>
                <a:gd name="connsiteY99" fmla="*/ 128588 h 1485900"/>
                <a:gd name="connsiteX100" fmla="*/ 52387 w 1762125"/>
                <a:gd name="connsiteY100" fmla="*/ 52388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762125" h="1485900">
                  <a:moveTo>
                    <a:pt x="52387" y="52388"/>
                  </a:moveTo>
                  <a:lnTo>
                    <a:pt x="138112" y="85725"/>
                  </a:lnTo>
                  <a:lnTo>
                    <a:pt x="138112" y="85725"/>
                  </a:lnTo>
                  <a:lnTo>
                    <a:pt x="261937" y="42863"/>
                  </a:lnTo>
                  <a:lnTo>
                    <a:pt x="285750" y="85725"/>
                  </a:lnTo>
                  <a:lnTo>
                    <a:pt x="309562" y="95250"/>
                  </a:lnTo>
                  <a:lnTo>
                    <a:pt x="309562" y="95250"/>
                  </a:lnTo>
                  <a:lnTo>
                    <a:pt x="338137" y="19050"/>
                  </a:lnTo>
                  <a:lnTo>
                    <a:pt x="395287" y="0"/>
                  </a:lnTo>
                  <a:lnTo>
                    <a:pt x="442912" y="0"/>
                  </a:lnTo>
                  <a:lnTo>
                    <a:pt x="500062" y="23813"/>
                  </a:lnTo>
                  <a:lnTo>
                    <a:pt x="523875" y="28575"/>
                  </a:lnTo>
                  <a:lnTo>
                    <a:pt x="523875" y="28575"/>
                  </a:lnTo>
                  <a:lnTo>
                    <a:pt x="581025" y="52388"/>
                  </a:lnTo>
                  <a:lnTo>
                    <a:pt x="604837" y="52388"/>
                  </a:lnTo>
                  <a:lnTo>
                    <a:pt x="628650" y="123825"/>
                  </a:lnTo>
                  <a:lnTo>
                    <a:pt x="676275" y="133350"/>
                  </a:lnTo>
                  <a:lnTo>
                    <a:pt x="676275" y="133350"/>
                  </a:lnTo>
                  <a:lnTo>
                    <a:pt x="728662" y="176213"/>
                  </a:lnTo>
                  <a:lnTo>
                    <a:pt x="738187" y="209550"/>
                  </a:lnTo>
                  <a:lnTo>
                    <a:pt x="828675" y="280988"/>
                  </a:lnTo>
                  <a:lnTo>
                    <a:pt x="919162" y="261938"/>
                  </a:lnTo>
                  <a:lnTo>
                    <a:pt x="952500" y="261938"/>
                  </a:lnTo>
                  <a:lnTo>
                    <a:pt x="952500" y="290513"/>
                  </a:lnTo>
                  <a:lnTo>
                    <a:pt x="942975" y="333375"/>
                  </a:lnTo>
                  <a:lnTo>
                    <a:pt x="942975" y="352425"/>
                  </a:lnTo>
                  <a:lnTo>
                    <a:pt x="1042987" y="366713"/>
                  </a:lnTo>
                  <a:lnTo>
                    <a:pt x="1057275" y="333375"/>
                  </a:lnTo>
                  <a:lnTo>
                    <a:pt x="1119187" y="333375"/>
                  </a:lnTo>
                  <a:lnTo>
                    <a:pt x="1195387" y="319088"/>
                  </a:lnTo>
                  <a:lnTo>
                    <a:pt x="1219200" y="347663"/>
                  </a:lnTo>
                  <a:lnTo>
                    <a:pt x="1247775" y="352425"/>
                  </a:lnTo>
                  <a:lnTo>
                    <a:pt x="1290637" y="395288"/>
                  </a:lnTo>
                  <a:lnTo>
                    <a:pt x="1333500" y="485775"/>
                  </a:lnTo>
                  <a:lnTo>
                    <a:pt x="1400175" y="509588"/>
                  </a:lnTo>
                  <a:lnTo>
                    <a:pt x="1428750" y="528638"/>
                  </a:lnTo>
                  <a:lnTo>
                    <a:pt x="1438275" y="571500"/>
                  </a:lnTo>
                  <a:lnTo>
                    <a:pt x="1443037" y="647700"/>
                  </a:lnTo>
                  <a:lnTo>
                    <a:pt x="1419225" y="676275"/>
                  </a:lnTo>
                  <a:lnTo>
                    <a:pt x="1362075" y="685800"/>
                  </a:lnTo>
                  <a:lnTo>
                    <a:pt x="1357312" y="728663"/>
                  </a:lnTo>
                  <a:lnTo>
                    <a:pt x="1357312" y="728663"/>
                  </a:lnTo>
                  <a:lnTo>
                    <a:pt x="1381125" y="828675"/>
                  </a:lnTo>
                  <a:lnTo>
                    <a:pt x="1409700" y="904875"/>
                  </a:lnTo>
                  <a:lnTo>
                    <a:pt x="1452562" y="981075"/>
                  </a:lnTo>
                  <a:lnTo>
                    <a:pt x="1509712" y="1023938"/>
                  </a:lnTo>
                  <a:lnTo>
                    <a:pt x="1571625" y="1000125"/>
                  </a:lnTo>
                  <a:lnTo>
                    <a:pt x="1609725" y="1009650"/>
                  </a:lnTo>
                  <a:lnTo>
                    <a:pt x="1609725" y="1009650"/>
                  </a:lnTo>
                  <a:lnTo>
                    <a:pt x="1652587" y="1076325"/>
                  </a:lnTo>
                  <a:lnTo>
                    <a:pt x="1719262" y="1057275"/>
                  </a:lnTo>
                  <a:lnTo>
                    <a:pt x="1738312" y="1023938"/>
                  </a:lnTo>
                  <a:lnTo>
                    <a:pt x="1762125" y="1062038"/>
                  </a:lnTo>
                  <a:lnTo>
                    <a:pt x="1743075" y="1100138"/>
                  </a:lnTo>
                  <a:lnTo>
                    <a:pt x="1657350" y="1095375"/>
                  </a:lnTo>
                  <a:lnTo>
                    <a:pt x="1624012" y="1071563"/>
                  </a:lnTo>
                  <a:lnTo>
                    <a:pt x="1552575" y="1066800"/>
                  </a:lnTo>
                  <a:lnTo>
                    <a:pt x="1543050" y="1104900"/>
                  </a:lnTo>
                  <a:lnTo>
                    <a:pt x="1433512" y="1114425"/>
                  </a:lnTo>
                  <a:lnTo>
                    <a:pt x="1366837" y="1085850"/>
                  </a:lnTo>
                  <a:lnTo>
                    <a:pt x="1209675" y="1119188"/>
                  </a:lnTo>
                  <a:lnTo>
                    <a:pt x="1123950" y="1085850"/>
                  </a:lnTo>
                  <a:lnTo>
                    <a:pt x="1104900" y="1123950"/>
                  </a:lnTo>
                  <a:lnTo>
                    <a:pt x="1071562" y="1138238"/>
                  </a:lnTo>
                  <a:lnTo>
                    <a:pt x="1014412" y="1143000"/>
                  </a:lnTo>
                  <a:lnTo>
                    <a:pt x="952500" y="1162050"/>
                  </a:lnTo>
                  <a:lnTo>
                    <a:pt x="928687" y="1185863"/>
                  </a:lnTo>
                  <a:lnTo>
                    <a:pt x="909637" y="1233488"/>
                  </a:lnTo>
                  <a:lnTo>
                    <a:pt x="942975" y="1276350"/>
                  </a:lnTo>
                  <a:lnTo>
                    <a:pt x="976312" y="1333500"/>
                  </a:lnTo>
                  <a:lnTo>
                    <a:pt x="1019175" y="1404938"/>
                  </a:lnTo>
                  <a:lnTo>
                    <a:pt x="1023937" y="1414463"/>
                  </a:lnTo>
                  <a:lnTo>
                    <a:pt x="966787" y="1419225"/>
                  </a:lnTo>
                  <a:lnTo>
                    <a:pt x="871537" y="1471613"/>
                  </a:lnTo>
                  <a:lnTo>
                    <a:pt x="804862" y="1485900"/>
                  </a:lnTo>
                  <a:lnTo>
                    <a:pt x="766762" y="1476375"/>
                  </a:lnTo>
                  <a:lnTo>
                    <a:pt x="714375" y="1371600"/>
                  </a:lnTo>
                  <a:lnTo>
                    <a:pt x="676275" y="1400175"/>
                  </a:lnTo>
                  <a:lnTo>
                    <a:pt x="671512" y="1428750"/>
                  </a:lnTo>
                  <a:lnTo>
                    <a:pt x="623887" y="1466850"/>
                  </a:lnTo>
                  <a:lnTo>
                    <a:pt x="561975" y="1452563"/>
                  </a:lnTo>
                  <a:lnTo>
                    <a:pt x="528637" y="1414463"/>
                  </a:lnTo>
                  <a:lnTo>
                    <a:pt x="461962" y="1347788"/>
                  </a:lnTo>
                  <a:lnTo>
                    <a:pt x="390525" y="1304925"/>
                  </a:lnTo>
                  <a:lnTo>
                    <a:pt x="342900" y="1257300"/>
                  </a:lnTo>
                  <a:lnTo>
                    <a:pt x="319087" y="1185863"/>
                  </a:lnTo>
                  <a:lnTo>
                    <a:pt x="257175" y="1123950"/>
                  </a:lnTo>
                  <a:lnTo>
                    <a:pt x="223837" y="1085850"/>
                  </a:lnTo>
                  <a:lnTo>
                    <a:pt x="200025" y="985838"/>
                  </a:lnTo>
                  <a:lnTo>
                    <a:pt x="171450" y="947738"/>
                  </a:lnTo>
                  <a:lnTo>
                    <a:pt x="152400" y="871538"/>
                  </a:lnTo>
                  <a:lnTo>
                    <a:pt x="147637" y="847725"/>
                  </a:lnTo>
                  <a:lnTo>
                    <a:pt x="80962" y="809625"/>
                  </a:lnTo>
                  <a:lnTo>
                    <a:pt x="71437" y="757238"/>
                  </a:lnTo>
                  <a:lnTo>
                    <a:pt x="57150" y="571500"/>
                  </a:lnTo>
                  <a:lnTo>
                    <a:pt x="4762" y="419100"/>
                  </a:lnTo>
                  <a:lnTo>
                    <a:pt x="0" y="280988"/>
                  </a:lnTo>
                  <a:lnTo>
                    <a:pt x="0" y="228600"/>
                  </a:lnTo>
                  <a:lnTo>
                    <a:pt x="28575" y="161925"/>
                  </a:lnTo>
                  <a:lnTo>
                    <a:pt x="38100" y="128588"/>
                  </a:lnTo>
                  <a:lnTo>
                    <a:pt x="52387" y="5238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4" name="Прямоугольник 273"/>
            <p:cNvSpPr/>
            <p:nvPr/>
          </p:nvSpPr>
          <p:spPr>
            <a:xfrm>
              <a:off x="2875502" y="2879526"/>
              <a:ext cx="82596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75" name="Прямоугольник 274"/>
            <p:cNvSpPr/>
            <p:nvPr/>
          </p:nvSpPr>
          <p:spPr>
            <a:xfrm>
              <a:off x="2648612" y="3523719"/>
              <a:ext cx="84972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276" name="Полилиния 275"/>
            <p:cNvSpPr/>
            <p:nvPr/>
          </p:nvSpPr>
          <p:spPr>
            <a:xfrm>
              <a:off x="1155322" y="2534803"/>
              <a:ext cx="1393977" cy="1121304"/>
            </a:xfrm>
            <a:custGeom>
              <a:avLst/>
              <a:gdLst>
                <a:gd name="connsiteX0" fmla="*/ 1433513 w 1871663"/>
                <a:gd name="connsiteY0" fmla="*/ 0 h 1609725"/>
                <a:gd name="connsiteX1" fmla="*/ 1504950 w 1871663"/>
                <a:gd name="connsiteY1" fmla="*/ 23813 h 1609725"/>
                <a:gd name="connsiteX2" fmla="*/ 1533525 w 1871663"/>
                <a:gd name="connsiteY2" fmla="*/ 61913 h 1609725"/>
                <a:gd name="connsiteX3" fmla="*/ 1552575 w 1871663"/>
                <a:gd name="connsiteY3" fmla="*/ 95250 h 1609725"/>
                <a:gd name="connsiteX4" fmla="*/ 1624013 w 1871663"/>
                <a:gd name="connsiteY4" fmla="*/ 95250 h 1609725"/>
                <a:gd name="connsiteX5" fmla="*/ 1676400 w 1871663"/>
                <a:gd name="connsiteY5" fmla="*/ 85725 h 1609725"/>
                <a:gd name="connsiteX6" fmla="*/ 1819275 w 1871663"/>
                <a:gd name="connsiteY6" fmla="*/ 161925 h 1609725"/>
                <a:gd name="connsiteX7" fmla="*/ 1871663 w 1871663"/>
                <a:gd name="connsiteY7" fmla="*/ 195263 h 1609725"/>
                <a:gd name="connsiteX8" fmla="*/ 1871663 w 1871663"/>
                <a:gd name="connsiteY8" fmla="*/ 195263 h 1609725"/>
                <a:gd name="connsiteX9" fmla="*/ 1781175 w 1871663"/>
                <a:gd name="connsiteY9" fmla="*/ 238125 h 1609725"/>
                <a:gd name="connsiteX10" fmla="*/ 1728788 w 1871663"/>
                <a:gd name="connsiteY10" fmla="*/ 261938 h 1609725"/>
                <a:gd name="connsiteX11" fmla="*/ 1795463 w 1871663"/>
                <a:gd name="connsiteY11" fmla="*/ 300038 h 1609725"/>
                <a:gd name="connsiteX12" fmla="*/ 1785938 w 1871663"/>
                <a:gd name="connsiteY12" fmla="*/ 328613 h 1609725"/>
                <a:gd name="connsiteX13" fmla="*/ 1733550 w 1871663"/>
                <a:gd name="connsiteY13" fmla="*/ 300038 h 1609725"/>
                <a:gd name="connsiteX14" fmla="*/ 1728788 w 1871663"/>
                <a:gd name="connsiteY14" fmla="*/ 323850 h 1609725"/>
                <a:gd name="connsiteX15" fmla="*/ 1738313 w 1871663"/>
                <a:gd name="connsiteY15" fmla="*/ 390525 h 1609725"/>
                <a:gd name="connsiteX16" fmla="*/ 1733550 w 1871663"/>
                <a:gd name="connsiteY16" fmla="*/ 438150 h 1609725"/>
                <a:gd name="connsiteX17" fmla="*/ 1733550 w 1871663"/>
                <a:gd name="connsiteY17" fmla="*/ 438150 h 1609725"/>
                <a:gd name="connsiteX18" fmla="*/ 1671638 w 1871663"/>
                <a:gd name="connsiteY18" fmla="*/ 509588 h 1609725"/>
                <a:gd name="connsiteX19" fmla="*/ 1652588 w 1871663"/>
                <a:gd name="connsiteY19" fmla="*/ 566738 h 1609725"/>
                <a:gd name="connsiteX20" fmla="*/ 1624013 w 1871663"/>
                <a:gd name="connsiteY20" fmla="*/ 604838 h 1609725"/>
                <a:gd name="connsiteX21" fmla="*/ 1562100 w 1871663"/>
                <a:gd name="connsiteY21" fmla="*/ 609600 h 1609725"/>
                <a:gd name="connsiteX22" fmla="*/ 1500188 w 1871663"/>
                <a:gd name="connsiteY22" fmla="*/ 633413 h 1609725"/>
                <a:gd name="connsiteX23" fmla="*/ 1443038 w 1871663"/>
                <a:gd name="connsiteY23" fmla="*/ 642938 h 1609725"/>
                <a:gd name="connsiteX24" fmla="*/ 1457325 w 1871663"/>
                <a:gd name="connsiteY24" fmla="*/ 676275 h 1609725"/>
                <a:gd name="connsiteX25" fmla="*/ 1423988 w 1871663"/>
                <a:gd name="connsiteY25" fmla="*/ 785813 h 1609725"/>
                <a:gd name="connsiteX26" fmla="*/ 1423988 w 1871663"/>
                <a:gd name="connsiteY26" fmla="*/ 785813 h 1609725"/>
                <a:gd name="connsiteX27" fmla="*/ 1300163 w 1871663"/>
                <a:gd name="connsiteY27" fmla="*/ 814388 h 1609725"/>
                <a:gd name="connsiteX28" fmla="*/ 1247775 w 1871663"/>
                <a:gd name="connsiteY28" fmla="*/ 738188 h 1609725"/>
                <a:gd name="connsiteX29" fmla="*/ 1109663 w 1871663"/>
                <a:gd name="connsiteY29" fmla="*/ 742950 h 1609725"/>
                <a:gd name="connsiteX30" fmla="*/ 1109663 w 1871663"/>
                <a:gd name="connsiteY30" fmla="*/ 800100 h 1609725"/>
                <a:gd name="connsiteX31" fmla="*/ 1128713 w 1871663"/>
                <a:gd name="connsiteY31" fmla="*/ 857250 h 1609725"/>
                <a:gd name="connsiteX32" fmla="*/ 1152525 w 1871663"/>
                <a:gd name="connsiteY32" fmla="*/ 923925 h 1609725"/>
                <a:gd name="connsiteX33" fmla="*/ 1157288 w 1871663"/>
                <a:gd name="connsiteY33" fmla="*/ 957263 h 1609725"/>
                <a:gd name="connsiteX34" fmla="*/ 1095375 w 1871663"/>
                <a:gd name="connsiteY34" fmla="*/ 985838 h 1609725"/>
                <a:gd name="connsiteX35" fmla="*/ 1057275 w 1871663"/>
                <a:gd name="connsiteY35" fmla="*/ 962025 h 1609725"/>
                <a:gd name="connsiteX36" fmla="*/ 1033463 w 1871663"/>
                <a:gd name="connsiteY36" fmla="*/ 971550 h 1609725"/>
                <a:gd name="connsiteX37" fmla="*/ 1000125 w 1871663"/>
                <a:gd name="connsiteY37" fmla="*/ 1014413 h 1609725"/>
                <a:gd name="connsiteX38" fmla="*/ 947738 w 1871663"/>
                <a:gd name="connsiteY38" fmla="*/ 1071563 h 1609725"/>
                <a:gd name="connsiteX39" fmla="*/ 928688 w 1871663"/>
                <a:gd name="connsiteY39" fmla="*/ 1166813 h 1609725"/>
                <a:gd name="connsiteX40" fmla="*/ 866775 w 1871663"/>
                <a:gd name="connsiteY40" fmla="*/ 1185863 h 1609725"/>
                <a:gd name="connsiteX41" fmla="*/ 814388 w 1871663"/>
                <a:gd name="connsiteY41" fmla="*/ 1185863 h 1609725"/>
                <a:gd name="connsiteX42" fmla="*/ 838200 w 1871663"/>
                <a:gd name="connsiteY42" fmla="*/ 1228725 h 1609725"/>
                <a:gd name="connsiteX43" fmla="*/ 795338 w 1871663"/>
                <a:gd name="connsiteY43" fmla="*/ 1243013 h 1609725"/>
                <a:gd name="connsiteX44" fmla="*/ 795338 w 1871663"/>
                <a:gd name="connsiteY44" fmla="*/ 1243013 h 1609725"/>
                <a:gd name="connsiteX45" fmla="*/ 738188 w 1871663"/>
                <a:gd name="connsiteY45" fmla="*/ 1228725 h 1609725"/>
                <a:gd name="connsiteX46" fmla="*/ 776288 w 1871663"/>
                <a:gd name="connsiteY46" fmla="*/ 1352550 h 1609725"/>
                <a:gd name="connsiteX47" fmla="*/ 795338 w 1871663"/>
                <a:gd name="connsiteY47" fmla="*/ 1414463 h 1609725"/>
                <a:gd name="connsiteX48" fmla="*/ 795338 w 1871663"/>
                <a:gd name="connsiteY48" fmla="*/ 1485900 h 1609725"/>
                <a:gd name="connsiteX49" fmla="*/ 752475 w 1871663"/>
                <a:gd name="connsiteY49" fmla="*/ 1500188 h 1609725"/>
                <a:gd name="connsiteX50" fmla="*/ 704850 w 1871663"/>
                <a:gd name="connsiteY50" fmla="*/ 1590675 h 1609725"/>
                <a:gd name="connsiteX51" fmla="*/ 614363 w 1871663"/>
                <a:gd name="connsiteY51" fmla="*/ 1566863 h 1609725"/>
                <a:gd name="connsiteX52" fmla="*/ 476250 w 1871663"/>
                <a:gd name="connsiteY52" fmla="*/ 1562100 h 1609725"/>
                <a:gd name="connsiteX53" fmla="*/ 447675 w 1871663"/>
                <a:gd name="connsiteY53" fmla="*/ 1543050 h 1609725"/>
                <a:gd name="connsiteX54" fmla="*/ 409575 w 1871663"/>
                <a:gd name="connsiteY54" fmla="*/ 1547813 h 1609725"/>
                <a:gd name="connsiteX55" fmla="*/ 390525 w 1871663"/>
                <a:gd name="connsiteY55" fmla="*/ 1585913 h 1609725"/>
                <a:gd name="connsiteX56" fmla="*/ 371475 w 1871663"/>
                <a:gd name="connsiteY56" fmla="*/ 1609725 h 1609725"/>
                <a:gd name="connsiteX57" fmla="*/ 257175 w 1871663"/>
                <a:gd name="connsiteY57" fmla="*/ 1595438 h 1609725"/>
                <a:gd name="connsiteX58" fmla="*/ 219075 w 1871663"/>
                <a:gd name="connsiteY58" fmla="*/ 1562100 h 1609725"/>
                <a:gd name="connsiteX59" fmla="*/ 209550 w 1871663"/>
                <a:gd name="connsiteY59" fmla="*/ 1509713 h 1609725"/>
                <a:gd name="connsiteX60" fmla="*/ 142875 w 1871663"/>
                <a:gd name="connsiteY60" fmla="*/ 1514475 h 1609725"/>
                <a:gd name="connsiteX61" fmla="*/ 100013 w 1871663"/>
                <a:gd name="connsiteY61" fmla="*/ 1462088 h 1609725"/>
                <a:gd name="connsiteX62" fmla="*/ 28575 w 1871663"/>
                <a:gd name="connsiteY62" fmla="*/ 1452563 h 1609725"/>
                <a:gd name="connsiteX63" fmla="*/ 28575 w 1871663"/>
                <a:gd name="connsiteY63" fmla="*/ 1452563 h 1609725"/>
                <a:gd name="connsiteX64" fmla="*/ 0 w 1871663"/>
                <a:gd name="connsiteY64" fmla="*/ 1376363 h 1609725"/>
                <a:gd name="connsiteX65" fmla="*/ 52388 w 1871663"/>
                <a:gd name="connsiteY65" fmla="*/ 1333500 h 1609725"/>
                <a:gd name="connsiteX66" fmla="*/ 119063 w 1871663"/>
                <a:gd name="connsiteY66" fmla="*/ 1309688 h 1609725"/>
                <a:gd name="connsiteX67" fmla="*/ 133350 w 1871663"/>
                <a:gd name="connsiteY67" fmla="*/ 1228725 h 1609725"/>
                <a:gd name="connsiteX68" fmla="*/ 157163 w 1871663"/>
                <a:gd name="connsiteY68" fmla="*/ 1219200 h 1609725"/>
                <a:gd name="connsiteX69" fmla="*/ 185738 w 1871663"/>
                <a:gd name="connsiteY69" fmla="*/ 1290638 h 1609725"/>
                <a:gd name="connsiteX70" fmla="*/ 209550 w 1871663"/>
                <a:gd name="connsiteY70" fmla="*/ 1304925 h 1609725"/>
                <a:gd name="connsiteX71" fmla="*/ 223838 w 1871663"/>
                <a:gd name="connsiteY71" fmla="*/ 1219200 h 1609725"/>
                <a:gd name="connsiteX72" fmla="*/ 328613 w 1871663"/>
                <a:gd name="connsiteY72" fmla="*/ 1219200 h 1609725"/>
                <a:gd name="connsiteX73" fmla="*/ 390525 w 1871663"/>
                <a:gd name="connsiteY73" fmla="*/ 1190625 h 1609725"/>
                <a:gd name="connsiteX74" fmla="*/ 390525 w 1871663"/>
                <a:gd name="connsiteY74" fmla="*/ 1143000 h 1609725"/>
                <a:gd name="connsiteX75" fmla="*/ 400050 w 1871663"/>
                <a:gd name="connsiteY75" fmla="*/ 985838 h 1609725"/>
                <a:gd name="connsiteX76" fmla="*/ 528638 w 1871663"/>
                <a:gd name="connsiteY76" fmla="*/ 938213 h 1609725"/>
                <a:gd name="connsiteX77" fmla="*/ 590550 w 1871663"/>
                <a:gd name="connsiteY77" fmla="*/ 976313 h 1609725"/>
                <a:gd name="connsiteX78" fmla="*/ 652463 w 1871663"/>
                <a:gd name="connsiteY78" fmla="*/ 1009650 h 1609725"/>
                <a:gd name="connsiteX79" fmla="*/ 690563 w 1871663"/>
                <a:gd name="connsiteY79" fmla="*/ 976313 h 1609725"/>
                <a:gd name="connsiteX80" fmla="*/ 704850 w 1871663"/>
                <a:gd name="connsiteY80" fmla="*/ 871538 h 1609725"/>
                <a:gd name="connsiteX81" fmla="*/ 695325 w 1871663"/>
                <a:gd name="connsiteY81" fmla="*/ 800100 h 1609725"/>
                <a:gd name="connsiteX82" fmla="*/ 695325 w 1871663"/>
                <a:gd name="connsiteY82" fmla="*/ 733425 h 1609725"/>
                <a:gd name="connsiteX83" fmla="*/ 719138 w 1871663"/>
                <a:gd name="connsiteY83" fmla="*/ 671513 h 1609725"/>
                <a:gd name="connsiteX84" fmla="*/ 728663 w 1871663"/>
                <a:gd name="connsiteY84" fmla="*/ 571500 h 1609725"/>
                <a:gd name="connsiteX85" fmla="*/ 728663 w 1871663"/>
                <a:gd name="connsiteY85" fmla="*/ 533400 h 1609725"/>
                <a:gd name="connsiteX86" fmla="*/ 828675 w 1871663"/>
                <a:gd name="connsiteY86" fmla="*/ 519113 h 1609725"/>
                <a:gd name="connsiteX87" fmla="*/ 947738 w 1871663"/>
                <a:gd name="connsiteY87" fmla="*/ 490538 h 1609725"/>
                <a:gd name="connsiteX88" fmla="*/ 1109663 w 1871663"/>
                <a:gd name="connsiteY88" fmla="*/ 466725 h 1609725"/>
                <a:gd name="connsiteX89" fmla="*/ 1162050 w 1871663"/>
                <a:gd name="connsiteY89" fmla="*/ 428625 h 1609725"/>
                <a:gd name="connsiteX90" fmla="*/ 1162050 w 1871663"/>
                <a:gd name="connsiteY90" fmla="*/ 390525 h 1609725"/>
                <a:gd name="connsiteX91" fmla="*/ 1162050 w 1871663"/>
                <a:gd name="connsiteY91" fmla="*/ 261938 h 1609725"/>
                <a:gd name="connsiteX92" fmla="*/ 1171575 w 1871663"/>
                <a:gd name="connsiteY92" fmla="*/ 152400 h 1609725"/>
                <a:gd name="connsiteX93" fmla="*/ 1209675 w 1871663"/>
                <a:gd name="connsiteY93" fmla="*/ 138113 h 1609725"/>
                <a:gd name="connsiteX94" fmla="*/ 1247775 w 1871663"/>
                <a:gd name="connsiteY94" fmla="*/ 166688 h 1609725"/>
                <a:gd name="connsiteX95" fmla="*/ 1314450 w 1871663"/>
                <a:gd name="connsiteY95" fmla="*/ 176213 h 1609725"/>
                <a:gd name="connsiteX96" fmla="*/ 1357313 w 1871663"/>
                <a:gd name="connsiteY96" fmla="*/ 161925 h 1609725"/>
                <a:gd name="connsiteX97" fmla="*/ 1376363 w 1871663"/>
                <a:gd name="connsiteY97" fmla="*/ 119063 h 1609725"/>
                <a:gd name="connsiteX98" fmla="*/ 1433513 w 1871663"/>
                <a:gd name="connsiteY98" fmla="*/ 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71663" h="1609725">
                  <a:moveTo>
                    <a:pt x="1433513" y="0"/>
                  </a:moveTo>
                  <a:lnTo>
                    <a:pt x="1504950" y="23813"/>
                  </a:lnTo>
                  <a:lnTo>
                    <a:pt x="1533525" y="61913"/>
                  </a:lnTo>
                  <a:lnTo>
                    <a:pt x="1552575" y="95250"/>
                  </a:lnTo>
                  <a:lnTo>
                    <a:pt x="1624013" y="95250"/>
                  </a:lnTo>
                  <a:lnTo>
                    <a:pt x="1676400" y="85725"/>
                  </a:lnTo>
                  <a:lnTo>
                    <a:pt x="1819275" y="161925"/>
                  </a:lnTo>
                  <a:lnTo>
                    <a:pt x="1871663" y="195263"/>
                  </a:lnTo>
                  <a:lnTo>
                    <a:pt x="1871663" y="195263"/>
                  </a:lnTo>
                  <a:lnTo>
                    <a:pt x="1781175" y="238125"/>
                  </a:lnTo>
                  <a:lnTo>
                    <a:pt x="1728788" y="261938"/>
                  </a:lnTo>
                  <a:lnTo>
                    <a:pt x="1795463" y="300038"/>
                  </a:lnTo>
                  <a:lnTo>
                    <a:pt x="1785938" y="328613"/>
                  </a:lnTo>
                  <a:lnTo>
                    <a:pt x="1733550" y="300038"/>
                  </a:lnTo>
                  <a:lnTo>
                    <a:pt x="1728788" y="323850"/>
                  </a:lnTo>
                  <a:lnTo>
                    <a:pt x="1738313" y="390525"/>
                  </a:lnTo>
                  <a:lnTo>
                    <a:pt x="1733550" y="438150"/>
                  </a:lnTo>
                  <a:lnTo>
                    <a:pt x="1733550" y="438150"/>
                  </a:lnTo>
                  <a:lnTo>
                    <a:pt x="1671638" y="509588"/>
                  </a:lnTo>
                  <a:lnTo>
                    <a:pt x="1652588" y="566738"/>
                  </a:lnTo>
                  <a:lnTo>
                    <a:pt x="1624013" y="604838"/>
                  </a:lnTo>
                  <a:lnTo>
                    <a:pt x="1562100" y="609600"/>
                  </a:lnTo>
                  <a:lnTo>
                    <a:pt x="1500188" y="633413"/>
                  </a:lnTo>
                  <a:lnTo>
                    <a:pt x="1443038" y="642938"/>
                  </a:lnTo>
                  <a:lnTo>
                    <a:pt x="1457325" y="676275"/>
                  </a:lnTo>
                  <a:lnTo>
                    <a:pt x="1423988" y="785813"/>
                  </a:lnTo>
                  <a:lnTo>
                    <a:pt x="1423988" y="785813"/>
                  </a:lnTo>
                  <a:lnTo>
                    <a:pt x="1300163" y="814388"/>
                  </a:lnTo>
                  <a:lnTo>
                    <a:pt x="1247775" y="738188"/>
                  </a:lnTo>
                  <a:lnTo>
                    <a:pt x="1109663" y="742950"/>
                  </a:lnTo>
                  <a:lnTo>
                    <a:pt x="1109663" y="800100"/>
                  </a:lnTo>
                  <a:lnTo>
                    <a:pt x="1128713" y="857250"/>
                  </a:lnTo>
                  <a:lnTo>
                    <a:pt x="1152525" y="923925"/>
                  </a:lnTo>
                  <a:lnTo>
                    <a:pt x="1157288" y="957263"/>
                  </a:lnTo>
                  <a:lnTo>
                    <a:pt x="1095375" y="985838"/>
                  </a:lnTo>
                  <a:lnTo>
                    <a:pt x="1057275" y="962025"/>
                  </a:lnTo>
                  <a:lnTo>
                    <a:pt x="1033463" y="971550"/>
                  </a:lnTo>
                  <a:lnTo>
                    <a:pt x="1000125" y="1014413"/>
                  </a:lnTo>
                  <a:lnTo>
                    <a:pt x="947738" y="1071563"/>
                  </a:lnTo>
                  <a:lnTo>
                    <a:pt x="928688" y="1166813"/>
                  </a:lnTo>
                  <a:lnTo>
                    <a:pt x="866775" y="1185863"/>
                  </a:lnTo>
                  <a:lnTo>
                    <a:pt x="814388" y="1185863"/>
                  </a:lnTo>
                  <a:lnTo>
                    <a:pt x="838200" y="1228725"/>
                  </a:lnTo>
                  <a:lnTo>
                    <a:pt x="795338" y="1243013"/>
                  </a:lnTo>
                  <a:lnTo>
                    <a:pt x="795338" y="1243013"/>
                  </a:lnTo>
                  <a:lnTo>
                    <a:pt x="738188" y="1228725"/>
                  </a:lnTo>
                  <a:lnTo>
                    <a:pt x="776288" y="1352550"/>
                  </a:lnTo>
                  <a:lnTo>
                    <a:pt x="795338" y="1414463"/>
                  </a:lnTo>
                  <a:lnTo>
                    <a:pt x="795338" y="1485900"/>
                  </a:lnTo>
                  <a:lnTo>
                    <a:pt x="752475" y="1500188"/>
                  </a:lnTo>
                  <a:lnTo>
                    <a:pt x="704850" y="1590675"/>
                  </a:lnTo>
                  <a:lnTo>
                    <a:pt x="614363" y="1566863"/>
                  </a:lnTo>
                  <a:lnTo>
                    <a:pt x="476250" y="1562100"/>
                  </a:lnTo>
                  <a:lnTo>
                    <a:pt x="447675" y="1543050"/>
                  </a:lnTo>
                  <a:lnTo>
                    <a:pt x="409575" y="1547813"/>
                  </a:lnTo>
                  <a:lnTo>
                    <a:pt x="390525" y="1585913"/>
                  </a:lnTo>
                  <a:lnTo>
                    <a:pt x="371475" y="1609725"/>
                  </a:lnTo>
                  <a:lnTo>
                    <a:pt x="257175" y="1595438"/>
                  </a:lnTo>
                  <a:lnTo>
                    <a:pt x="219075" y="1562100"/>
                  </a:lnTo>
                  <a:lnTo>
                    <a:pt x="209550" y="1509713"/>
                  </a:lnTo>
                  <a:lnTo>
                    <a:pt x="142875" y="1514475"/>
                  </a:lnTo>
                  <a:lnTo>
                    <a:pt x="100013" y="1462088"/>
                  </a:lnTo>
                  <a:lnTo>
                    <a:pt x="28575" y="1452563"/>
                  </a:lnTo>
                  <a:lnTo>
                    <a:pt x="28575" y="1452563"/>
                  </a:lnTo>
                  <a:lnTo>
                    <a:pt x="0" y="1376363"/>
                  </a:lnTo>
                  <a:lnTo>
                    <a:pt x="52388" y="1333500"/>
                  </a:lnTo>
                  <a:lnTo>
                    <a:pt x="119063" y="1309688"/>
                  </a:lnTo>
                  <a:lnTo>
                    <a:pt x="133350" y="1228725"/>
                  </a:lnTo>
                  <a:lnTo>
                    <a:pt x="157163" y="1219200"/>
                  </a:lnTo>
                  <a:lnTo>
                    <a:pt x="185738" y="1290638"/>
                  </a:lnTo>
                  <a:lnTo>
                    <a:pt x="209550" y="1304925"/>
                  </a:lnTo>
                  <a:lnTo>
                    <a:pt x="223838" y="1219200"/>
                  </a:lnTo>
                  <a:lnTo>
                    <a:pt x="328613" y="1219200"/>
                  </a:lnTo>
                  <a:lnTo>
                    <a:pt x="390525" y="1190625"/>
                  </a:lnTo>
                  <a:lnTo>
                    <a:pt x="390525" y="1143000"/>
                  </a:lnTo>
                  <a:lnTo>
                    <a:pt x="400050" y="985838"/>
                  </a:lnTo>
                  <a:lnTo>
                    <a:pt x="528638" y="938213"/>
                  </a:lnTo>
                  <a:lnTo>
                    <a:pt x="590550" y="976313"/>
                  </a:lnTo>
                  <a:lnTo>
                    <a:pt x="652463" y="1009650"/>
                  </a:lnTo>
                  <a:lnTo>
                    <a:pt x="690563" y="976313"/>
                  </a:lnTo>
                  <a:lnTo>
                    <a:pt x="704850" y="871538"/>
                  </a:lnTo>
                  <a:lnTo>
                    <a:pt x="695325" y="800100"/>
                  </a:lnTo>
                  <a:lnTo>
                    <a:pt x="695325" y="733425"/>
                  </a:lnTo>
                  <a:lnTo>
                    <a:pt x="719138" y="671513"/>
                  </a:lnTo>
                  <a:lnTo>
                    <a:pt x="728663" y="571500"/>
                  </a:lnTo>
                  <a:lnTo>
                    <a:pt x="728663" y="533400"/>
                  </a:lnTo>
                  <a:lnTo>
                    <a:pt x="828675" y="519113"/>
                  </a:lnTo>
                  <a:lnTo>
                    <a:pt x="947738" y="490538"/>
                  </a:lnTo>
                  <a:lnTo>
                    <a:pt x="1109663" y="466725"/>
                  </a:lnTo>
                  <a:lnTo>
                    <a:pt x="1162050" y="428625"/>
                  </a:lnTo>
                  <a:lnTo>
                    <a:pt x="1162050" y="390525"/>
                  </a:lnTo>
                  <a:lnTo>
                    <a:pt x="1162050" y="261938"/>
                  </a:lnTo>
                  <a:lnTo>
                    <a:pt x="1171575" y="152400"/>
                  </a:lnTo>
                  <a:lnTo>
                    <a:pt x="1209675" y="138113"/>
                  </a:lnTo>
                  <a:lnTo>
                    <a:pt x="1247775" y="166688"/>
                  </a:lnTo>
                  <a:lnTo>
                    <a:pt x="1314450" y="176213"/>
                  </a:lnTo>
                  <a:lnTo>
                    <a:pt x="1357313" y="161925"/>
                  </a:lnTo>
                  <a:lnTo>
                    <a:pt x="1376363" y="119063"/>
                  </a:lnTo>
                  <a:lnTo>
                    <a:pt x="1433513" y="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7" name="Прямоугольник 276"/>
            <p:cNvSpPr/>
            <p:nvPr/>
          </p:nvSpPr>
          <p:spPr>
            <a:xfrm>
              <a:off x="1271091" y="2711736"/>
              <a:ext cx="109031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8" name="Полилиния 277"/>
            <p:cNvSpPr/>
            <p:nvPr/>
          </p:nvSpPr>
          <p:spPr>
            <a:xfrm>
              <a:off x="694202" y="3589765"/>
              <a:ext cx="1170514" cy="699985"/>
            </a:xfrm>
            <a:custGeom>
              <a:avLst/>
              <a:gdLst>
                <a:gd name="connsiteX0" fmla="*/ 766763 w 1571625"/>
                <a:gd name="connsiteY0" fmla="*/ 4763 h 1004888"/>
                <a:gd name="connsiteX1" fmla="*/ 847725 w 1571625"/>
                <a:gd name="connsiteY1" fmla="*/ 28575 h 1004888"/>
                <a:gd name="connsiteX2" fmla="*/ 876300 w 1571625"/>
                <a:gd name="connsiteY2" fmla="*/ 71438 h 1004888"/>
                <a:gd name="connsiteX3" fmla="*/ 895350 w 1571625"/>
                <a:gd name="connsiteY3" fmla="*/ 85725 h 1004888"/>
                <a:gd name="connsiteX4" fmla="*/ 971550 w 1571625"/>
                <a:gd name="connsiteY4" fmla="*/ 100013 h 1004888"/>
                <a:gd name="connsiteX5" fmla="*/ 1009650 w 1571625"/>
                <a:gd name="connsiteY5" fmla="*/ 109538 h 1004888"/>
                <a:gd name="connsiteX6" fmla="*/ 1042988 w 1571625"/>
                <a:gd name="connsiteY6" fmla="*/ 52388 h 1004888"/>
                <a:gd name="connsiteX7" fmla="*/ 1047750 w 1571625"/>
                <a:gd name="connsiteY7" fmla="*/ 28575 h 1004888"/>
                <a:gd name="connsiteX8" fmla="*/ 1095375 w 1571625"/>
                <a:gd name="connsiteY8" fmla="*/ 38100 h 1004888"/>
                <a:gd name="connsiteX9" fmla="*/ 1152525 w 1571625"/>
                <a:gd name="connsiteY9" fmla="*/ 42863 h 1004888"/>
                <a:gd name="connsiteX10" fmla="*/ 1233488 w 1571625"/>
                <a:gd name="connsiteY10" fmla="*/ 47625 h 1004888"/>
                <a:gd name="connsiteX11" fmla="*/ 1309688 w 1571625"/>
                <a:gd name="connsiteY11" fmla="*/ 71438 h 1004888"/>
                <a:gd name="connsiteX12" fmla="*/ 1352550 w 1571625"/>
                <a:gd name="connsiteY12" fmla="*/ 19050 h 1004888"/>
                <a:gd name="connsiteX13" fmla="*/ 1390650 w 1571625"/>
                <a:gd name="connsiteY13" fmla="*/ 0 h 1004888"/>
                <a:gd name="connsiteX14" fmla="*/ 1423988 w 1571625"/>
                <a:gd name="connsiteY14" fmla="*/ 42863 h 1004888"/>
                <a:gd name="connsiteX15" fmla="*/ 1438275 w 1571625"/>
                <a:gd name="connsiteY15" fmla="*/ 80963 h 1004888"/>
                <a:gd name="connsiteX16" fmla="*/ 1471613 w 1571625"/>
                <a:gd name="connsiteY16" fmla="*/ 157163 h 1004888"/>
                <a:gd name="connsiteX17" fmla="*/ 1514475 w 1571625"/>
                <a:gd name="connsiteY17" fmla="*/ 209550 h 1004888"/>
                <a:gd name="connsiteX18" fmla="*/ 1514475 w 1571625"/>
                <a:gd name="connsiteY18" fmla="*/ 209550 h 1004888"/>
                <a:gd name="connsiteX19" fmla="*/ 1571625 w 1571625"/>
                <a:gd name="connsiteY19" fmla="*/ 266700 h 1004888"/>
                <a:gd name="connsiteX20" fmla="*/ 1566863 w 1571625"/>
                <a:gd name="connsiteY20" fmla="*/ 304800 h 1004888"/>
                <a:gd name="connsiteX21" fmla="*/ 1543050 w 1571625"/>
                <a:gd name="connsiteY21" fmla="*/ 319088 h 1004888"/>
                <a:gd name="connsiteX22" fmla="*/ 1490663 w 1571625"/>
                <a:gd name="connsiteY22" fmla="*/ 300038 h 1004888"/>
                <a:gd name="connsiteX23" fmla="*/ 1323975 w 1571625"/>
                <a:gd name="connsiteY23" fmla="*/ 333375 h 1004888"/>
                <a:gd name="connsiteX24" fmla="*/ 1314450 w 1571625"/>
                <a:gd name="connsiteY24" fmla="*/ 371475 h 1004888"/>
                <a:gd name="connsiteX25" fmla="*/ 1338263 w 1571625"/>
                <a:gd name="connsiteY25" fmla="*/ 485775 h 1004888"/>
                <a:gd name="connsiteX26" fmla="*/ 1357313 w 1571625"/>
                <a:gd name="connsiteY26" fmla="*/ 523875 h 1004888"/>
                <a:gd name="connsiteX27" fmla="*/ 1390650 w 1571625"/>
                <a:gd name="connsiteY27" fmla="*/ 547688 h 1004888"/>
                <a:gd name="connsiteX28" fmla="*/ 1400175 w 1571625"/>
                <a:gd name="connsiteY28" fmla="*/ 585788 h 1004888"/>
                <a:gd name="connsiteX29" fmla="*/ 1400175 w 1571625"/>
                <a:gd name="connsiteY29" fmla="*/ 585788 h 1004888"/>
                <a:gd name="connsiteX30" fmla="*/ 1357313 w 1571625"/>
                <a:gd name="connsiteY30" fmla="*/ 614363 h 1004888"/>
                <a:gd name="connsiteX31" fmla="*/ 1328738 w 1571625"/>
                <a:gd name="connsiteY31" fmla="*/ 595313 h 1004888"/>
                <a:gd name="connsiteX32" fmla="*/ 1285875 w 1571625"/>
                <a:gd name="connsiteY32" fmla="*/ 604838 h 1004888"/>
                <a:gd name="connsiteX33" fmla="*/ 1285875 w 1571625"/>
                <a:gd name="connsiteY33" fmla="*/ 633413 h 1004888"/>
                <a:gd name="connsiteX34" fmla="*/ 1257300 w 1571625"/>
                <a:gd name="connsiteY34" fmla="*/ 647700 h 1004888"/>
                <a:gd name="connsiteX35" fmla="*/ 1204913 w 1571625"/>
                <a:gd name="connsiteY35" fmla="*/ 690563 h 1004888"/>
                <a:gd name="connsiteX36" fmla="*/ 1204913 w 1571625"/>
                <a:gd name="connsiteY36" fmla="*/ 714375 h 1004888"/>
                <a:gd name="connsiteX37" fmla="*/ 1133475 w 1571625"/>
                <a:gd name="connsiteY37" fmla="*/ 704850 h 1004888"/>
                <a:gd name="connsiteX38" fmla="*/ 1033463 w 1571625"/>
                <a:gd name="connsiteY38" fmla="*/ 676275 h 1004888"/>
                <a:gd name="connsiteX39" fmla="*/ 1004888 w 1571625"/>
                <a:gd name="connsiteY39" fmla="*/ 723900 h 1004888"/>
                <a:gd name="connsiteX40" fmla="*/ 923925 w 1571625"/>
                <a:gd name="connsiteY40" fmla="*/ 728663 h 1004888"/>
                <a:gd name="connsiteX41" fmla="*/ 752475 w 1571625"/>
                <a:gd name="connsiteY41" fmla="*/ 757238 h 1004888"/>
                <a:gd name="connsiteX42" fmla="*/ 685800 w 1571625"/>
                <a:gd name="connsiteY42" fmla="*/ 781050 h 1004888"/>
                <a:gd name="connsiteX43" fmla="*/ 638175 w 1571625"/>
                <a:gd name="connsiteY43" fmla="*/ 785813 h 1004888"/>
                <a:gd name="connsiteX44" fmla="*/ 614363 w 1571625"/>
                <a:gd name="connsiteY44" fmla="*/ 814388 h 1004888"/>
                <a:gd name="connsiteX45" fmla="*/ 595313 w 1571625"/>
                <a:gd name="connsiteY45" fmla="*/ 871538 h 1004888"/>
                <a:gd name="connsiteX46" fmla="*/ 623888 w 1571625"/>
                <a:gd name="connsiteY46" fmla="*/ 900113 h 1004888"/>
                <a:gd name="connsiteX47" fmla="*/ 576263 w 1571625"/>
                <a:gd name="connsiteY47" fmla="*/ 804863 h 1004888"/>
                <a:gd name="connsiteX48" fmla="*/ 476250 w 1571625"/>
                <a:gd name="connsiteY48" fmla="*/ 781050 h 1004888"/>
                <a:gd name="connsiteX49" fmla="*/ 390525 w 1571625"/>
                <a:gd name="connsiteY49" fmla="*/ 738188 h 1004888"/>
                <a:gd name="connsiteX50" fmla="*/ 371475 w 1571625"/>
                <a:gd name="connsiteY50" fmla="*/ 766763 h 1004888"/>
                <a:gd name="connsiteX51" fmla="*/ 381000 w 1571625"/>
                <a:gd name="connsiteY51" fmla="*/ 852488 h 1004888"/>
                <a:gd name="connsiteX52" fmla="*/ 395288 w 1571625"/>
                <a:gd name="connsiteY52" fmla="*/ 909638 h 1004888"/>
                <a:gd name="connsiteX53" fmla="*/ 323850 w 1571625"/>
                <a:gd name="connsiteY53" fmla="*/ 904875 h 1004888"/>
                <a:gd name="connsiteX54" fmla="*/ 238125 w 1571625"/>
                <a:gd name="connsiteY54" fmla="*/ 842963 h 1004888"/>
                <a:gd name="connsiteX55" fmla="*/ 214313 w 1571625"/>
                <a:gd name="connsiteY55" fmla="*/ 900113 h 1004888"/>
                <a:gd name="connsiteX56" fmla="*/ 161925 w 1571625"/>
                <a:gd name="connsiteY56" fmla="*/ 938213 h 1004888"/>
                <a:gd name="connsiteX57" fmla="*/ 23813 w 1571625"/>
                <a:gd name="connsiteY57" fmla="*/ 1004888 h 1004888"/>
                <a:gd name="connsiteX58" fmla="*/ 33338 w 1571625"/>
                <a:gd name="connsiteY58" fmla="*/ 919163 h 1004888"/>
                <a:gd name="connsiteX59" fmla="*/ 57150 w 1571625"/>
                <a:gd name="connsiteY59" fmla="*/ 852488 h 1004888"/>
                <a:gd name="connsiteX60" fmla="*/ 52388 w 1571625"/>
                <a:gd name="connsiteY60" fmla="*/ 752475 h 1004888"/>
                <a:gd name="connsiteX61" fmla="*/ 14288 w 1571625"/>
                <a:gd name="connsiteY61" fmla="*/ 709613 h 1004888"/>
                <a:gd name="connsiteX62" fmla="*/ 14288 w 1571625"/>
                <a:gd name="connsiteY62" fmla="*/ 709613 h 1004888"/>
                <a:gd name="connsiteX63" fmla="*/ 0 w 1571625"/>
                <a:gd name="connsiteY63" fmla="*/ 652463 h 1004888"/>
                <a:gd name="connsiteX64" fmla="*/ 123825 w 1571625"/>
                <a:gd name="connsiteY64" fmla="*/ 623888 h 1004888"/>
                <a:gd name="connsiteX65" fmla="*/ 176213 w 1571625"/>
                <a:gd name="connsiteY65" fmla="*/ 642938 h 1004888"/>
                <a:gd name="connsiteX66" fmla="*/ 176213 w 1571625"/>
                <a:gd name="connsiteY66" fmla="*/ 642938 h 1004888"/>
                <a:gd name="connsiteX67" fmla="*/ 219075 w 1571625"/>
                <a:gd name="connsiteY67" fmla="*/ 671513 h 1004888"/>
                <a:gd name="connsiteX68" fmla="*/ 295275 w 1571625"/>
                <a:gd name="connsiteY68" fmla="*/ 600075 h 1004888"/>
                <a:gd name="connsiteX69" fmla="*/ 328613 w 1571625"/>
                <a:gd name="connsiteY69" fmla="*/ 566738 h 1004888"/>
                <a:gd name="connsiteX70" fmla="*/ 376238 w 1571625"/>
                <a:gd name="connsiteY70" fmla="*/ 538163 h 1004888"/>
                <a:gd name="connsiteX71" fmla="*/ 381000 w 1571625"/>
                <a:gd name="connsiteY71" fmla="*/ 485775 h 1004888"/>
                <a:gd name="connsiteX72" fmla="*/ 423863 w 1571625"/>
                <a:gd name="connsiteY72" fmla="*/ 457200 h 1004888"/>
                <a:gd name="connsiteX73" fmla="*/ 428625 w 1571625"/>
                <a:gd name="connsiteY73" fmla="*/ 400050 h 1004888"/>
                <a:gd name="connsiteX74" fmla="*/ 428625 w 1571625"/>
                <a:gd name="connsiteY74" fmla="*/ 361950 h 1004888"/>
                <a:gd name="connsiteX75" fmla="*/ 457200 w 1571625"/>
                <a:gd name="connsiteY75" fmla="*/ 323850 h 1004888"/>
                <a:gd name="connsiteX76" fmla="*/ 452438 w 1571625"/>
                <a:gd name="connsiteY76" fmla="*/ 266700 h 1004888"/>
                <a:gd name="connsiteX77" fmla="*/ 504825 w 1571625"/>
                <a:gd name="connsiteY77" fmla="*/ 228600 h 1004888"/>
                <a:gd name="connsiteX78" fmla="*/ 571500 w 1571625"/>
                <a:gd name="connsiteY78" fmla="*/ 157163 h 1004888"/>
                <a:gd name="connsiteX79" fmla="*/ 623888 w 1571625"/>
                <a:gd name="connsiteY79" fmla="*/ 185738 h 1004888"/>
                <a:gd name="connsiteX80" fmla="*/ 666750 w 1571625"/>
                <a:gd name="connsiteY80" fmla="*/ 190500 h 1004888"/>
                <a:gd name="connsiteX81" fmla="*/ 700088 w 1571625"/>
                <a:gd name="connsiteY81" fmla="*/ 176213 h 1004888"/>
                <a:gd name="connsiteX82" fmla="*/ 752475 w 1571625"/>
                <a:gd name="connsiteY82" fmla="*/ 157163 h 1004888"/>
                <a:gd name="connsiteX83" fmla="*/ 819150 w 1571625"/>
                <a:gd name="connsiteY83" fmla="*/ 166688 h 1004888"/>
                <a:gd name="connsiteX84" fmla="*/ 833438 w 1571625"/>
                <a:gd name="connsiteY84" fmla="*/ 109538 h 1004888"/>
                <a:gd name="connsiteX85" fmla="*/ 795338 w 1571625"/>
                <a:gd name="connsiteY85" fmla="*/ 47625 h 1004888"/>
                <a:gd name="connsiteX86" fmla="*/ 766763 w 1571625"/>
                <a:gd name="connsiteY86" fmla="*/ 476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571625" h="1004888">
                  <a:moveTo>
                    <a:pt x="766763" y="4763"/>
                  </a:moveTo>
                  <a:lnTo>
                    <a:pt x="847725" y="28575"/>
                  </a:lnTo>
                  <a:lnTo>
                    <a:pt x="876300" y="71438"/>
                  </a:lnTo>
                  <a:lnTo>
                    <a:pt x="895350" y="85725"/>
                  </a:lnTo>
                  <a:lnTo>
                    <a:pt x="971550" y="100013"/>
                  </a:lnTo>
                  <a:lnTo>
                    <a:pt x="1009650" y="109538"/>
                  </a:lnTo>
                  <a:lnTo>
                    <a:pt x="1042988" y="52388"/>
                  </a:lnTo>
                  <a:lnTo>
                    <a:pt x="1047750" y="28575"/>
                  </a:lnTo>
                  <a:lnTo>
                    <a:pt x="1095375" y="38100"/>
                  </a:lnTo>
                  <a:lnTo>
                    <a:pt x="1152525" y="42863"/>
                  </a:lnTo>
                  <a:lnTo>
                    <a:pt x="1233488" y="47625"/>
                  </a:lnTo>
                  <a:lnTo>
                    <a:pt x="1309688" y="71438"/>
                  </a:lnTo>
                  <a:lnTo>
                    <a:pt x="1352550" y="19050"/>
                  </a:lnTo>
                  <a:lnTo>
                    <a:pt x="1390650" y="0"/>
                  </a:lnTo>
                  <a:lnTo>
                    <a:pt x="1423988" y="42863"/>
                  </a:lnTo>
                  <a:lnTo>
                    <a:pt x="1438275" y="80963"/>
                  </a:lnTo>
                  <a:lnTo>
                    <a:pt x="1471613" y="157163"/>
                  </a:lnTo>
                  <a:lnTo>
                    <a:pt x="1514475" y="209550"/>
                  </a:lnTo>
                  <a:lnTo>
                    <a:pt x="1514475" y="209550"/>
                  </a:lnTo>
                  <a:lnTo>
                    <a:pt x="1571625" y="266700"/>
                  </a:lnTo>
                  <a:lnTo>
                    <a:pt x="1566863" y="304800"/>
                  </a:lnTo>
                  <a:lnTo>
                    <a:pt x="1543050" y="319088"/>
                  </a:lnTo>
                  <a:lnTo>
                    <a:pt x="1490663" y="300038"/>
                  </a:lnTo>
                  <a:lnTo>
                    <a:pt x="1323975" y="333375"/>
                  </a:lnTo>
                  <a:lnTo>
                    <a:pt x="1314450" y="371475"/>
                  </a:lnTo>
                  <a:lnTo>
                    <a:pt x="1338263" y="485775"/>
                  </a:lnTo>
                  <a:lnTo>
                    <a:pt x="1357313" y="523875"/>
                  </a:lnTo>
                  <a:lnTo>
                    <a:pt x="1390650" y="547688"/>
                  </a:lnTo>
                  <a:lnTo>
                    <a:pt x="1400175" y="585788"/>
                  </a:lnTo>
                  <a:lnTo>
                    <a:pt x="1400175" y="585788"/>
                  </a:lnTo>
                  <a:lnTo>
                    <a:pt x="1357313" y="614363"/>
                  </a:lnTo>
                  <a:lnTo>
                    <a:pt x="1328738" y="595313"/>
                  </a:lnTo>
                  <a:lnTo>
                    <a:pt x="1285875" y="604838"/>
                  </a:lnTo>
                  <a:lnTo>
                    <a:pt x="1285875" y="633413"/>
                  </a:lnTo>
                  <a:lnTo>
                    <a:pt x="1257300" y="647700"/>
                  </a:lnTo>
                  <a:lnTo>
                    <a:pt x="1204913" y="690563"/>
                  </a:lnTo>
                  <a:lnTo>
                    <a:pt x="1204913" y="714375"/>
                  </a:lnTo>
                  <a:lnTo>
                    <a:pt x="1133475" y="704850"/>
                  </a:lnTo>
                  <a:lnTo>
                    <a:pt x="1033463" y="676275"/>
                  </a:lnTo>
                  <a:lnTo>
                    <a:pt x="1004888" y="723900"/>
                  </a:lnTo>
                  <a:lnTo>
                    <a:pt x="923925" y="728663"/>
                  </a:lnTo>
                  <a:lnTo>
                    <a:pt x="752475" y="757238"/>
                  </a:lnTo>
                  <a:lnTo>
                    <a:pt x="685800" y="781050"/>
                  </a:lnTo>
                  <a:lnTo>
                    <a:pt x="638175" y="785813"/>
                  </a:lnTo>
                  <a:lnTo>
                    <a:pt x="614363" y="814388"/>
                  </a:lnTo>
                  <a:lnTo>
                    <a:pt x="595313" y="871538"/>
                  </a:lnTo>
                  <a:lnTo>
                    <a:pt x="623888" y="900113"/>
                  </a:lnTo>
                  <a:lnTo>
                    <a:pt x="576263" y="804863"/>
                  </a:lnTo>
                  <a:lnTo>
                    <a:pt x="476250" y="781050"/>
                  </a:lnTo>
                  <a:lnTo>
                    <a:pt x="390525" y="738188"/>
                  </a:lnTo>
                  <a:lnTo>
                    <a:pt x="371475" y="766763"/>
                  </a:lnTo>
                  <a:lnTo>
                    <a:pt x="381000" y="852488"/>
                  </a:lnTo>
                  <a:lnTo>
                    <a:pt x="395288" y="909638"/>
                  </a:lnTo>
                  <a:lnTo>
                    <a:pt x="323850" y="904875"/>
                  </a:lnTo>
                  <a:lnTo>
                    <a:pt x="238125" y="842963"/>
                  </a:lnTo>
                  <a:lnTo>
                    <a:pt x="214313" y="900113"/>
                  </a:lnTo>
                  <a:lnTo>
                    <a:pt x="161925" y="938213"/>
                  </a:lnTo>
                  <a:lnTo>
                    <a:pt x="23813" y="1004888"/>
                  </a:lnTo>
                  <a:lnTo>
                    <a:pt x="33338" y="919163"/>
                  </a:lnTo>
                  <a:lnTo>
                    <a:pt x="57150" y="852488"/>
                  </a:lnTo>
                  <a:lnTo>
                    <a:pt x="52388" y="752475"/>
                  </a:lnTo>
                  <a:lnTo>
                    <a:pt x="14288" y="709613"/>
                  </a:lnTo>
                  <a:lnTo>
                    <a:pt x="14288" y="709613"/>
                  </a:lnTo>
                  <a:lnTo>
                    <a:pt x="0" y="652463"/>
                  </a:lnTo>
                  <a:lnTo>
                    <a:pt x="123825" y="623888"/>
                  </a:lnTo>
                  <a:lnTo>
                    <a:pt x="176213" y="642938"/>
                  </a:lnTo>
                  <a:lnTo>
                    <a:pt x="176213" y="642938"/>
                  </a:lnTo>
                  <a:lnTo>
                    <a:pt x="219075" y="671513"/>
                  </a:lnTo>
                  <a:lnTo>
                    <a:pt x="295275" y="600075"/>
                  </a:lnTo>
                  <a:lnTo>
                    <a:pt x="328613" y="566738"/>
                  </a:lnTo>
                  <a:lnTo>
                    <a:pt x="376238" y="538163"/>
                  </a:lnTo>
                  <a:lnTo>
                    <a:pt x="381000" y="485775"/>
                  </a:lnTo>
                  <a:lnTo>
                    <a:pt x="423863" y="457200"/>
                  </a:lnTo>
                  <a:lnTo>
                    <a:pt x="428625" y="400050"/>
                  </a:lnTo>
                  <a:lnTo>
                    <a:pt x="428625" y="361950"/>
                  </a:lnTo>
                  <a:lnTo>
                    <a:pt x="457200" y="323850"/>
                  </a:lnTo>
                  <a:lnTo>
                    <a:pt x="452438" y="266700"/>
                  </a:lnTo>
                  <a:lnTo>
                    <a:pt x="504825" y="228600"/>
                  </a:lnTo>
                  <a:lnTo>
                    <a:pt x="571500" y="157163"/>
                  </a:lnTo>
                  <a:lnTo>
                    <a:pt x="623888" y="185738"/>
                  </a:lnTo>
                  <a:lnTo>
                    <a:pt x="666750" y="190500"/>
                  </a:lnTo>
                  <a:lnTo>
                    <a:pt x="700088" y="176213"/>
                  </a:lnTo>
                  <a:lnTo>
                    <a:pt x="752475" y="157163"/>
                  </a:lnTo>
                  <a:lnTo>
                    <a:pt x="819150" y="166688"/>
                  </a:lnTo>
                  <a:lnTo>
                    <a:pt x="833438" y="109538"/>
                  </a:lnTo>
                  <a:lnTo>
                    <a:pt x="795338" y="47625"/>
                  </a:lnTo>
                  <a:lnTo>
                    <a:pt x="766763" y="476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9" name="Полилиния 278"/>
            <p:cNvSpPr/>
            <p:nvPr/>
          </p:nvSpPr>
          <p:spPr>
            <a:xfrm>
              <a:off x="1286553" y="4366044"/>
              <a:ext cx="1138592" cy="1101399"/>
            </a:xfrm>
            <a:custGeom>
              <a:avLst/>
              <a:gdLst>
                <a:gd name="connsiteX0" fmla="*/ 976312 w 1528762"/>
                <a:gd name="connsiteY0" fmla="*/ 23813 h 1581150"/>
                <a:gd name="connsiteX1" fmla="*/ 1042987 w 1528762"/>
                <a:gd name="connsiteY1" fmla="*/ 9525 h 1581150"/>
                <a:gd name="connsiteX2" fmla="*/ 1104900 w 1528762"/>
                <a:gd name="connsiteY2" fmla="*/ 38100 h 1581150"/>
                <a:gd name="connsiteX3" fmla="*/ 1143000 w 1528762"/>
                <a:gd name="connsiteY3" fmla="*/ 57150 h 1581150"/>
                <a:gd name="connsiteX4" fmla="*/ 1162050 w 1528762"/>
                <a:gd name="connsiteY4" fmla="*/ 71438 h 1581150"/>
                <a:gd name="connsiteX5" fmla="*/ 1162050 w 1528762"/>
                <a:gd name="connsiteY5" fmla="*/ 71438 h 1581150"/>
                <a:gd name="connsiteX6" fmla="*/ 1157287 w 1528762"/>
                <a:gd name="connsiteY6" fmla="*/ 0 h 1581150"/>
                <a:gd name="connsiteX7" fmla="*/ 1271587 w 1528762"/>
                <a:gd name="connsiteY7" fmla="*/ 9525 h 1581150"/>
                <a:gd name="connsiteX8" fmla="*/ 1295400 w 1528762"/>
                <a:gd name="connsiteY8" fmla="*/ 57150 h 1581150"/>
                <a:gd name="connsiteX9" fmla="*/ 1309687 w 1528762"/>
                <a:gd name="connsiteY9" fmla="*/ 85725 h 1581150"/>
                <a:gd name="connsiteX10" fmla="*/ 1343025 w 1528762"/>
                <a:gd name="connsiteY10" fmla="*/ 85725 h 1581150"/>
                <a:gd name="connsiteX11" fmla="*/ 1366837 w 1528762"/>
                <a:gd name="connsiteY11" fmla="*/ 71438 h 1581150"/>
                <a:gd name="connsiteX12" fmla="*/ 1352550 w 1528762"/>
                <a:gd name="connsiteY12" fmla="*/ 104775 h 1581150"/>
                <a:gd name="connsiteX13" fmla="*/ 1304925 w 1528762"/>
                <a:gd name="connsiteY13" fmla="*/ 123825 h 1581150"/>
                <a:gd name="connsiteX14" fmla="*/ 1233487 w 1528762"/>
                <a:gd name="connsiteY14" fmla="*/ 109538 h 1581150"/>
                <a:gd name="connsiteX15" fmla="*/ 1171575 w 1528762"/>
                <a:gd name="connsiteY15" fmla="*/ 123825 h 1581150"/>
                <a:gd name="connsiteX16" fmla="*/ 1204912 w 1528762"/>
                <a:gd name="connsiteY16" fmla="*/ 142875 h 1581150"/>
                <a:gd name="connsiteX17" fmla="*/ 1209675 w 1528762"/>
                <a:gd name="connsiteY17" fmla="*/ 190500 h 1581150"/>
                <a:gd name="connsiteX18" fmla="*/ 1233487 w 1528762"/>
                <a:gd name="connsiteY18" fmla="*/ 176213 h 1581150"/>
                <a:gd name="connsiteX19" fmla="*/ 1252537 w 1528762"/>
                <a:gd name="connsiteY19" fmla="*/ 133350 h 1581150"/>
                <a:gd name="connsiteX20" fmla="*/ 1419225 w 1528762"/>
                <a:gd name="connsiteY20" fmla="*/ 166688 h 1581150"/>
                <a:gd name="connsiteX21" fmla="*/ 1443037 w 1528762"/>
                <a:gd name="connsiteY21" fmla="*/ 238125 h 1581150"/>
                <a:gd name="connsiteX22" fmla="*/ 1519237 w 1528762"/>
                <a:gd name="connsiteY22" fmla="*/ 238125 h 1581150"/>
                <a:gd name="connsiteX23" fmla="*/ 1528762 w 1528762"/>
                <a:gd name="connsiteY23" fmla="*/ 271463 h 1581150"/>
                <a:gd name="connsiteX24" fmla="*/ 1438275 w 1528762"/>
                <a:gd name="connsiteY24" fmla="*/ 271463 h 1581150"/>
                <a:gd name="connsiteX25" fmla="*/ 1381125 w 1528762"/>
                <a:gd name="connsiteY25" fmla="*/ 300038 h 1581150"/>
                <a:gd name="connsiteX26" fmla="*/ 1252537 w 1528762"/>
                <a:gd name="connsiteY26" fmla="*/ 357188 h 1581150"/>
                <a:gd name="connsiteX27" fmla="*/ 1238250 w 1528762"/>
                <a:gd name="connsiteY27" fmla="*/ 442913 h 1581150"/>
                <a:gd name="connsiteX28" fmla="*/ 1238250 w 1528762"/>
                <a:gd name="connsiteY28" fmla="*/ 442913 h 1581150"/>
                <a:gd name="connsiteX29" fmla="*/ 1281112 w 1528762"/>
                <a:gd name="connsiteY29" fmla="*/ 461963 h 1581150"/>
                <a:gd name="connsiteX30" fmla="*/ 1233487 w 1528762"/>
                <a:gd name="connsiteY30" fmla="*/ 661988 h 1581150"/>
                <a:gd name="connsiteX31" fmla="*/ 1262062 w 1528762"/>
                <a:gd name="connsiteY31" fmla="*/ 752475 h 1581150"/>
                <a:gd name="connsiteX32" fmla="*/ 1285875 w 1528762"/>
                <a:gd name="connsiteY32" fmla="*/ 823913 h 1581150"/>
                <a:gd name="connsiteX33" fmla="*/ 1285875 w 1528762"/>
                <a:gd name="connsiteY33" fmla="*/ 885825 h 1581150"/>
                <a:gd name="connsiteX34" fmla="*/ 1271587 w 1528762"/>
                <a:gd name="connsiteY34" fmla="*/ 985838 h 1581150"/>
                <a:gd name="connsiteX35" fmla="*/ 1447800 w 1528762"/>
                <a:gd name="connsiteY35" fmla="*/ 981075 h 1581150"/>
                <a:gd name="connsiteX36" fmla="*/ 1500187 w 1528762"/>
                <a:gd name="connsiteY36" fmla="*/ 1052513 h 1581150"/>
                <a:gd name="connsiteX37" fmla="*/ 1509712 w 1528762"/>
                <a:gd name="connsiteY37" fmla="*/ 1095375 h 1581150"/>
                <a:gd name="connsiteX38" fmla="*/ 1323975 w 1528762"/>
                <a:gd name="connsiteY38" fmla="*/ 1090613 h 1581150"/>
                <a:gd name="connsiteX39" fmla="*/ 1323975 w 1528762"/>
                <a:gd name="connsiteY39" fmla="*/ 1152525 h 1581150"/>
                <a:gd name="connsiteX40" fmla="*/ 1328737 w 1528762"/>
                <a:gd name="connsiteY40" fmla="*/ 1533525 h 1581150"/>
                <a:gd name="connsiteX41" fmla="*/ 628650 w 1528762"/>
                <a:gd name="connsiteY41" fmla="*/ 1581150 h 1581150"/>
                <a:gd name="connsiteX42" fmla="*/ 514350 w 1528762"/>
                <a:gd name="connsiteY42" fmla="*/ 1466850 h 1581150"/>
                <a:gd name="connsiteX43" fmla="*/ 428625 w 1528762"/>
                <a:gd name="connsiteY43" fmla="*/ 1447800 h 1581150"/>
                <a:gd name="connsiteX44" fmla="*/ 404812 w 1528762"/>
                <a:gd name="connsiteY44" fmla="*/ 1376363 h 1581150"/>
                <a:gd name="connsiteX45" fmla="*/ 333375 w 1528762"/>
                <a:gd name="connsiteY45" fmla="*/ 1366838 h 1581150"/>
                <a:gd name="connsiteX46" fmla="*/ 304800 w 1528762"/>
                <a:gd name="connsiteY46" fmla="*/ 1433513 h 1581150"/>
                <a:gd name="connsiteX47" fmla="*/ 280987 w 1528762"/>
                <a:gd name="connsiteY47" fmla="*/ 1476375 h 1581150"/>
                <a:gd name="connsiteX48" fmla="*/ 190500 w 1528762"/>
                <a:gd name="connsiteY48" fmla="*/ 1333500 h 1581150"/>
                <a:gd name="connsiteX49" fmla="*/ 166687 w 1528762"/>
                <a:gd name="connsiteY49" fmla="*/ 1300163 h 1581150"/>
                <a:gd name="connsiteX50" fmla="*/ 57150 w 1528762"/>
                <a:gd name="connsiteY50" fmla="*/ 1290638 h 1581150"/>
                <a:gd name="connsiteX51" fmla="*/ 0 w 1528762"/>
                <a:gd name="connsiteY51" fmla="*/ 1243013 h 1581150"/>
                <a:gd name="connsiteX52" fmla="*/ 138112 w 1528762"/>
                <a:gd name="connsiteY52" fmla="*/ 1238250 h 1581150"/>
                <a:gd name="connsiteX53" fmla="*/ 200025 w 1528762"/>
                <a:gd name="connsiteY53" fmla="*/ 1262063 h 1581150"/>
                <a:gd name="connsiteX54" fmla="*/ 328612 w 1528762"/>
                <a:gd name="connsiteY54" fmla="*/ 1228725 h 1581150"/>
                <a:gd name="connsiteX55" fmla="*/ 376237 w 1528762"/>
                <a:gd name="connsiteY55" fmla="*/ 1171575 h 1581150"/>
                <a:gd name="connsiteX56" fmla="*/ 461962 w 1528762"/>
                <a:gd name="connsiteY56" fmla="*/ 1095375 h 1581150"/>
                <a:gd name="connsiteX57" fmla="*/ 504825 w 1528762"/>
                <a:gd name="connsiteY57" fmla="*/ 1047750 h 1581150"/>
                <a:gd name="connsiteX58" fmla="*/ 523875 w 1528762"/>
                <a:gd name="connsiteY58" fmla="*/ 995363 h 1581150"/>
                <a:gd name="connsiteX59" fmla="*/ 581025 w 1528762"/>
                <a:gd name="connsiteY59" fmla="*/ 947738 h 1581150"/>
                <a:gd name="connsiteX60" fmla="*/ 785812 w 1528762"/>
                <a:gd name="connsiteY60" fmla="*/ 900113 h 1581150"/>
                <a:gd name="connsiteX61" fmla="*/ 785812 w 1528762"/>
                <a:gd name="connsiteY61" fmla="*/ 733425 h 1581150"/>
                <a:gd name="connsiteX62" fmla="*/ 785812 w 1528762"/>
                <a:gd name="connsiteY62" fmla="*/ 733425 h 1581150"/>
                <a:gd name="connsiteX63" fmla="*/ 709612 w 1528762"/>
                <a:gd name="connsiteY63" fmla="*/ 690563 h 1581150"/>
                <a:gd name="connsiteX64" fmla="*/ 671512 w 1528762"/>
                <a:gd name="connsiteY64" fmla="*/ 647700 h 1581150"/>
                <a:gd name="connsiteX65" fmla="*/ 633412 w 1528762"/>
                <a:gd name="connsiteY65" fmla="*/ 647700 h 1581150"/>
                <a:gd name="connsiteX66" fmla="*/ 638175 w 1528762"/>
                <a:gd name="connsiteY66" fmla="*/ 685800 h 1581150"/>
                <a:gd name="connsiteX67" fmla="*/ 633412 w 1528762"/>
                <a:gd name="connsiteY67" fmla="*/ 714375 h 1581150"/>
                <a:gd name="connsiteX68" fmla="*/ 604837 w 1528762"/>
                <a:gd name="connsiteY68" fmla="*/ 723900 h 1581150"/>
                <a:gd name="connsiteX69" fmla="*/ 542925 w 1528762"/>
                <a:gd name="connsiteY69" fmla="*/ 704850 h 1581150"/>
                <a:gd name="connsiteX70" fmla="*/ 542925 w 1528762"/>
                <a:gd name="connsiteY70" fmla="*/ 704850 h 1581150"/>
                <a:gd name="connsiteX71" fmla="*/ 500062 w 1528762"/>
                <a:gd name="connsiteY71" fmla="*/ 647700 h 1581150"/>
                <a:gd name="connsiteX72" fmla="*/ 485775 w 1528762"/>
                <a:gd name="connsiteY72" fmla="*/ 581025 h 1581150"/>
                <a:gd name="connsiteX73" fmla="*/ 542925 w 1528762"/>
                <a:gd name="connsiteY73" fmla="*/ 547688 h 1581150"/>
                <a:gd name="connsiteX74" fmla="*/ 590550 w 1528762"/>
                <a:gd name="connsiteY74" fmla="*/ 528638 h 1581150"/>
                <a:gd name="connsiteX75" fmla="*/ 623887 w 1528762"/>
                <a:gd name="connsiteY75" fmla="*/ 414338 h 1581150"/>
                <a:gd name="connsiteX76" fmla="*/ 657225 w 1528762"/>
                <a:gd name="connsiteY76" fmla="*/ 414338 h 1581150"/>
                <a:gd name="connsiteX77" fmla="*/ 676275 w 1528762"/>
                <a:gd name="connsiteY77" fmla="*/ 409575 h 1581150"/>
                <a:gd name="connsiteX78" fmla="*/ 642937 w 1528762"/>
                <a:gd name="connsiteY78" fmla="*/ 309563 h 1581150"/>
                <a:gd name="connsiteX79" fmla="*/ 604837 w 1528762"/>
                <a:gd name="connsiteY79" fmla="*/ 285750 h 1581150"/>
                <a:gd name="connsiteX80" fmla="*/ 590550 w 1528762"/>
                <a:gd name="connsiteY80" fmla="*/ 266700 h 1581150"/>
                <a:gd name="connsiteX81" fmla="*/ 619125 w 1528762"/>
                <a:gd name="connsiteY81" fmla="*/ 228600 h 1581150"/>
                <a:gd name="connsiteX82" fmla="*/ 676275 w 1528762"/>
                <a:gd name="connsiteY82" fmla="*/ 214313 h 1581150"/>
                <a:gd name="connsiteX83" fmla="*/ 871537 w 1528762"/>
                <a:gd name="connsiteY83" fmla="*/ 109538 h 1581150"/>
                <a:gd name="connsiteX84" fmla="*/ 881062 w 1528762"/>
                <a:gd name="connsiteY84" fmla="*/ 80963 h 1581150"/>
                <a:gd name="connsiteX85" fmla="*/ 871537 w 1528762"/>
                <a:gd name="connsiteY85" fmla="*/ 57150 h 1581150"/>
                <a:gd name="connsiteX86" fmla="*/ 909637 w 1528762"/>
                <a:gd name="connsiteY86" fmla="*/ 66675 h 1581150"/>
                <a:gd name="connsiteX87" fmla="*/ 976312 w 1528762"/>
                <a:gd name="connsiteY87" fmla="*/ 23813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528762" h="1581150">
                  <a:moveTo>
                    <a:pt x="976312" y="23813"/>
                  </a:moveTo>
                  <a:lnTo>
                    <a:pt x="1042987" y="9525"/>
                  </a:lnTo>
                  <a:lnTo>
                    <a:pt x="1104900" y="38100"/>
                  </a:lnTo>
                  <a:lnTo>
                    <a:pt x="1143000" y="57150"/>
                  </a:lnTo>
                  <a:lnTo>
                    <a:pt x="1162050" y="71438"/>
                  </a:lnTo>
                  <a:lnTo>
                    <a:pt x="1162050" y="71438"/>
                  </a:lnTo>
                  <a:lnTo>
                    <a:pt x="1157287" y="0"/>
                  </a:lnTo>
                  <a:lnTo>
                    <a:pt x="1271587" y="9525"/>
                  </a:lnTo>
                  <a:lnTo>
                    <a:pt x="1295400" y="57150"/>
                  </a:lnTo>
                  <a:lnTo>
                    <a:pt x="1309687" y="85725"/>
                  </a:lnTo>
                  <a:lnTo>
                    <a:pt x="1343025" y="85725"/>
                  </a:lnTo>
                  <a:lnTo>
                    <a:pt x="1366837" y="71438"/>
                  </a:lnTo>
                  <a:lnTo>
                    <a:pt x="1352550" y="104775"/>
                  </a:lnTo>
                  <a:lnTo>
                    <a:pt x="1304925" y="123825"/>
                  </a:lnTo>
                  <a:lnTo>
                    <a:pt x="1233487" y="109538"/>
                  </a:lnTo>
                  <a:lnTo>
                    <a:pt x="1171575" y="123825"/>
                  </a:lnTo>
                  <a:lnTo>
                    <a:pt x="1204912" y="142875"/>
                  </a:lnTo>
                  <a:lnTo>
                    <a:pt x="1209675" y="190500"/>
                  </a:lnTo>
                  <a:lnTo>
                    <a:pt x="1233487" y="176213"/>
                  </a:lnTo>
                  <a:lnTo>
                    <a:pt x="1252537" y="133350"/>
                  </a:lnTo>
                  <a:lnTo>
                    <a:pt x="1419225" y="166688"/>
                  </a:lnTo>
                  <a:lnTo>
                    <a:pt x="1443037" y="238125"/>
                  </a:lnTo>
                  <a:lnTo>
                    <a:pt x="1519237" y="238125"/>
                  </a:lnTo>
                  <a:lnTo>
                    <a:pt x="1528762" y="271463"/>
                  </a:lnTo>
                  <a:lnTo>
                    <a:pt x="1438275" y="271463"/>
                  </a:lnTo>
                  <a:lnTo>
                    <a:pt x="1381125" y="300038"/>
                  </a:lnTo>
                  <a:lnTo>
                    <a:pt x="1252537" y="357188"/>
                  </a:lnTo>
                  <a:lnTo>
                    <a:pt x="1238250" y="442913"/>
                  </a:lnTo>
                  <a:lnTo>
                    <a:pt x="1238250" y="442913"/>
                  </a:lnTo>
                  <a:lnTo>
                    <a:pt x="1281112" y="461963"/>
                  </a:lnTo>
                  <a:lnTo>
                    <a:pt x="1233487" y="661988"/>
                  </a:lnTo>
                  <a:lnTo>
                    <a:pt x="1262062" y="752475"/>
                  </a:lnTo>
                  <a:lnTo>
                    <a:pt x="1285875" y="823913"/>
                  </a:lnTo>
                  <a:lnTo>
                    <a:pt x="1285875" y="885825"/>
                  </a:lnTo>
                  <a:lnTo>
                    <a:pt x="1271587" y="985838"/>
                  </a:lnTo>
                  <a:lnTo>
                    <a:pt x="1447800" y="981075"/>
                  </a:lnTo>
                  <a:lnTo>
                    <a:pt x="1500187" y="1052513"/>
                  </a:lnTo>
                  <a:lnTo>
                    <a:pt x="1509712" y="1095375"/>
                  </a:lnTo>
                  <a:lnTo>
                    <a:pt x="1323975" y="1090613"/>
                  </a:lnTo>
                  <a:lnTo>
                    <a:pt x="1323975" y="1152525"/>
                  </a:lnTo>
                  <a:cubicBezTo>
                    <a:pt x="1325562" y="1279525"/>
                    <a:pt x="1327150" y="1406525"/>
                    <a:pt x="1328737" y="1533525"/>
                  </a:cubicBezTo>
                  <a:lnTo>
                    <a:pt x="628650" y="1581150"/>
                  </a:lnTo>
                  <a:lnTo>
                    <a:pt x="514350" y="1466850"/>
                  </a:lnTo>
                  <a:lnTo>
                    <a:pt x="428625" y="1447800"/>
                  </a:lnTo>
                  <a:lnTo>
                    <a:pt x="404812" y="1376363"/>
                  </a:lnTo>
                  <a:lnTo>
                    <a:pt x="333375" y="1366838"/>
                  </a:lnTo>
                  <a:lnTo>
                    <a:pt x="304800" y="1433513"/>
                  </a:lnTo>
                  <a:lnTo>
                    <a:pt x="280987" y="1476375"/>
                  </a:lnTo>
                  <a:lnTo>
                    <a:pt x="190500" y="1333500"/>
                  </a:lnTo>
                  <a:lnTo>
                    <a:pt x="166687" y="1300163"/>
                  </a:lnTo>
                  <a:lnTo>
                    <a:pt x="57150" y="1290638"/>
                  </a:lnTo>
                  <a:lnTo>
                    <a:pt x="0" y="1243013"/>
                  </a:lnTo>
                  <a:lnTo>
                    <a:pt x="138112" y="1238250"/>
                  </a:lnTo>
                  <a:lnTo>
                    <a:pt x="200025" y="1262063"/>
                  </a:lnTo>
                  <a:lnTo>
                    <a:pt x="328612" y="1228725"/>
                  </a:lnTo>
                  <a:lnTo>
                    <a:pt x="376237" y="1171575"/>
                  </a:lnTo>
                  <a:lnTo>
                    <a:pt x="461962" y="1095375"/>
                  </a:lnTo>
                  <a:lnTo>
                    <a:pt x="504825" y="1047750"/>
                  </a:lnTo>
                  <a:lnTo>
                    <a:pt x="523875" y="995363"/>
                  </a:lnTo>
                  <a:lnTo>
                    <a:pt x="581025" y="947738"/>
                  </a:lnTo>
                  <a:lnTo>
                    <a:pt x="785812" y="900113"/>
                  </a:lnTo>
                  <a:lnTo>
                    <a:pt x="785812" y="733425"/>
                  </a:lnTo>
                  <a:lnTo>
                    <a:pt x="785812" y="733425"/>
                  </a:lnTo>
                  <a:lnTo>
                    <a:pt x="709612" y="690563"/>
                  </a:lnTo>
                  <a:lnTo>
                    <a:pt x="671512" y="647700"/>
                  </a:lnTo>
                  <a:lnTo>
                    <a:pt x="633412" y="647700"/>
                  </a:lnTo>
                  <a:lnTo>
                    <a:pt x="638175" y="685800"/>
                  </a:lnTo>
                  <a:lnTo>
                    <a:pt x="633412" y="714375"/>
                  </a:lnTo>
                  <a:lnTo>
                    <a:pt x="604837" y="723900"/>
                  </a:lnTo>
                  <a:lnTo>
                    <a:pt x="542925" y="704850"/>
                  </a:lnTo>
                  <a:lnTo>
                    <a:pt x="542925" y="704850"/>
                  </a:lnTo>
                  <a:lnTo>
                    <a:pt x="500062" y="647700"/>
                  </a:lnTo>
                  <a:lnTo>
                    <a:pt x="485775" y="581025"/>
                  </a:lnTo>
                  <a:lnTo>
                    <a:pt x="542925" y="547688"/>
                  </a:lnTo>
                  <a:lnTo>
                    <a:pt x="590550" y="528638"/>
                  </a:lnTo>
                  <a:lnTo>
                    <a:pt x="623887" y="414338"/>
                  </a:lnTo>
                  <a:lnTo>
                    <a:pt x="657225" y="414338"/>
                  </a:lnTo>
                  <a:lnTo>
                    <a:pt x="676275" y="409575"/>
                  </a:lnTo>
                  <a:lnTo>
                    <a:pt x="642937" y="309563"/>
                  </a:lnTo>
                  <a:lnTo>
                    <a:pt x="604837" y="285750"/>
                  </a:lnTo>
                  <a:lnTo>
                    <a:pt x="590550" y="266700"/>
                  </a:lnTo>
                  <a:lnTo>
                    <a:pt x="619125" y="228600"/>
                  </a:lnTo>
                  <a:lnTo>
                    <a:pt x="676275" y="214313"/>
                  </a:lnTo>
                  <a:lnTo>
                    <a:pt x="871537" y="109538"/>
                  </a:lnTo>
                  <a:lnTo>
                    <a:pt x="881062" y="80963"/>
                  </a:lnTo>
                  <a:lnTo>
                    <a:pt x="871537" y="57150"/>
                  </a:lnTo>
                  <a:lnTo>
                    <a:pt x="909637" y="66675"/>
                  </a:lnTo>
                  <a:lnTo>
                    <a:pt x="976312" y="2381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0" name="Прямоугольник 279"/>
            <p:cNvSpPr/>
            <p:nvPr/>
          </p:nvSpPr>
          <p:spPr>
            <a:xfrm>
              <a:off x="341789" y="3590994"/>
              <a:ext cx="133425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81" name="Полилиния 280"/>
            <p:cNvSpPr/>
            <p:nvPr/>
          </p:nvSpPr>
          <p:spPr>
            <a:xfrm>
              <a:off x="1130493" y="3798756"/>
              <a:ext cx="1060557" cy="743112"/>
            </a:xfrm>
            <a:custGeom>
              <a:avLst/>
              <a:gdLst>
                <a:gd name="connsiteX0" fmla="*/ 33337 w 1423987"/>
                <a:gd name="connsiteY0" fmla="*/ 666750 h 1066800"/>
                <a:gd name="connsiteX1" fmla="*/ 23812 w 1423987"/>
                <a:gd name="connsiteY1" fmla="*/ 595312 h 1066800"/>
                <a:gd name="connsiteX2" fmla="*/ 0 w 1423987"/>
                <a:gd name="connsiteY2" fmla="*/ 538162 h 1066800"/>
                <a:gd name="connsiteX3" fmla="*/ 38100 w 1423987"/>
                <a:gd name="connsiteY3" fmla="*/ 476250 h 1066800"/>
                <a:gd name="connsiteX4" fmla="*/ 85725 w 1423987"/>
                <a:gd name="connsiteY4" fmla="*/ 476250 h 1066800"/>
                <a:gd name="connsiteX5" fmla="*/ 209550 w 1423987"/>
                <a:gd name="connsiteY5" fmla="*/ 442912 h 1066800"/>
                <a:gd name="connsiteX6" fmla="*/ 347662 w 1423987"/>
                <a:gd name="connsiteY6" fmla="*/ 442912 h 1066800"/>
                <a:gd name="connsiteX7" fmla="*/ 438150 w 1423987"/>
                <a:gd name="connsiteY7" fmla="*/ 419100 h 1066800"/>
                <a:gd name="connsiteX8" fmla="*/ 461962 w 1423987"/>
                <a:gd name="connsiteY8" fmla="*/ 376237 h 1066800"/>
                <a:gd name="connsiteX9" fmla="*/ 557212 w 1423987"/>
                <a:gd name="connsiteY9" fmla="*/ 404812 h 1066800"/>
                <a:gd name="connsiteX10" fmla="*/ 614362 w 1423987"/>
                <a:gd name="connsiteY10" fmla="*/ 414337 h 1066800"/>
                <a:gd name="connsiteX11" fmla="*/ 633412 w 1423987"/>
                <a:gd name="connsiteY11" fmla="*/ 390525 h 1066800"/>
                <a:gd name="connsiteX12" fmla="*/ 685800 w 1423987"/>
                <a:gd name="connsiteY12" fmla="*/ 347662 h 1066800"/>
                <a:gd name="connsiteX13" fmla="*/ 695325 w 1423987"/>
                <a:gd name="connsiteY13" fmla="*/ 304800 h 1066800"/>
                <a:gd name="connsiteX14" fmla="*/ 733425 w 1423987"/>
                <a:gd name="connsiteY14" fmla="*/ 290512 h 1066800"/>
                <a:gd name="connsiteX15" fmla="*/ 771525 w 1423987"/>
                <a:gd name="connsiteY15" fmla="*/ 309562 h 1066800"/>
                <a:gd name="connsiteX16" fmla="*/ 800100 w 1423987"/>
                <a:gd name="connsiteY16" fmla="*/ 266700 h 1066800"/>
                <a:gd name="connsiteX17" fmla="*/ 785812 w 1423987"/>
                <a:gd name="connsiteY17" fmla="*/ 242887 h 1066800"/>
                <a:gd name="connsiteX18" fmla="*/ 757237 w 1423987"/>
                <a:gd name="connsiteY18" fmla="*/ 185737 h 1066800"/>
                <a:gd name="connsiteX19" fmla="*/ 723900 w 1423987"/>
                <a:gd name="connsiteY19" fmla="*/ 90487 h 1066800"/>
                <a:gd name="connsiteX20" fmla="*/ 747712 w 1423987"/>
                <a:gd name="connsiteY20" fmla="*/ 47625 h 1066800"/>
                <a:gd name="connsiteX21" fmla="*/ 747712 w 1423987"/>
                <a:gd name="connsiteY21" fmla="*/ 47625 h 1066800"/>
                <a:gd name="connsiteX22" fmla="*/ 900112 w 1423987"/>
                <a:gd name="connsiteY22" fmla="*/ 0 h 1066800"/>
                <a:gd name="connsiteX23" fmla="*/ 938212 w 1423987"/>
                <a:gd name="connsiteY23" fmla="*/ 19050 h 1066800"/>
                <a:gd name="connsiteX24" fmla="*/ 947737 w 1423987"/>
                <a:gd name="connsiteY24" fmla="*/ 42862 h 1066800"/>
                <a:gd name="connsiteX25" fmla="*/ 1066800 w 1423987"/>
                <a:gd name="connsiteY25" fmla="*/ 66675 h 1066800"/>
                <a:gd name="connsiteX26" fmla="*/ 1081087 w 1423987"/>
                <a:gd name="connsiteY26" fmla="*/ 109537 h 1066800"/>
                <a:gd name="connsiteX27" fmla="*/ 1076325 w 1423987"/>
                <a:gd name="connsiteY27" fmla="*/ 166687 h 1066800"/>
                <a:gd name="connsiteX28" fmla="*/ 1057275 w 1423987"/>
                <a:gd name="connsiteY28" fmla="*/ 180975 h 1066800"/>
                <a:gd name="connsiteX29" fmla="*/ 1057275 w 1423987"/>
                <a:gd name="connsiteY29" fmla="*/ 219075 h 1066800"/>
                <a:gd name="connsiteX30" fmla="*/ 1119187 w 1423987"/>
                <a:gd name="connsiteY30" fmla="*/ 204787 h 1066800"/>
                <a:gd name="connsiteX31" fmla="*/ 1143000 w 1423987"/>
                <a:gd name="connsiteY31" fmla="*/ 261937 h 1066800"/>
                <a:gd name="connsiteX32" fmla="*/ 1214437 w 1423987"/>
                <a:gd name="connsiteY32" fmla="*/ 271462 h 1066800"/>
                <a:gd name="connsiteX33" fmla="*/ 1195387 w 1423987"/>
                <a:gd name="connsiteY33" fmla="*/ 304800 h 1066800"/>
                <a:gd name="connsiteX34" fmla="*/ 1262062 w 1423987"/>
                <a:gd name="connsiteY34" fmla="*/ 428625 h 1066800"/>
                <a:gd name="connsiteX35" fmla="*/ 1333500 w 1423987"/>
                <a:gd name="connsiteY35" fmla="*/ 428625 h 1066800"/>
                <a:gd name="connsiteX36" fmla="*/ 1423987 w 1423987"/>
                <a:gd name="connsiteY36" fmla="*/ 428625 h 1066800"/>
                <a:gd name="connsiteX37" fmla="*/ 1366837 w 1423987"/>
                <a:gd name="connsiteY37" fmla="*/ 476250 h 1066800"/>
                <a:gd name="connsiteX38" fmla="*/ 1362075 w 1423987"/>
                <a:gd name="connsiteY38" fmla="*/ 509587 h 1066800"/>
                <a:gd name="connsiteX39" fmla="*/ 1381125 w 1423987"/>
                <a:gd name="connsiteY39" fmla="*/ 552450 h 1066800"/>
                <a:gd name="connsiteX40" fmla="*/ 1352550 w 1423987"/>
                <a:gd name="connsiteY40" fmla="*/ 709612 h 1066800"/>
                <a:gd name="connsiteX41" fmla="*/ 1338262 w 1423987"/>
                <a:gd name="connsiteY41" fmla="*/ 771525 h 1066800"/>
                <a:gd name="connsiteX42" fmla="*/ 1333500 w 1423987"/>
                <a:gd name="connsiteY42" fmla="*/ 857250 h 1066800"/>
                <a:gd name="connsiteX43" fmla="*/ 1257300 w 1423987"/>
                <a:gd name="connsiteY43" fmla="*/ 833437 h 1066800"/>
                <a:gd name="connsiteX44" fmla="*/ 1185862 w 1423987"/>
                <a:gd name="connsiteY44" fmla="*/ 828675 h 1066800"/>
                <a:gd name="connsiteX45" fmla="*/ 1147762 w 1423987"/>
                <a:gd name="connsiteY45" fmla="*/ 866775 h 1066800"/>
                <a:gd name="connsiteX46" fmla="*/ 1066800 w 1423987"/>
                <a:gd name="connsiteY46" fmla="*/ 862012 h 1066800"/>
                <a:gd name="connsiteX47" fmla="*/ 1076325 w 1423987"/>
                <a:gd name="connsiteY47" fmla="*/ 904875 h 1066800"/>
                <a:gd name="connsiteX48" fmla="*/ 1042987 w 1423987"/>
                <a:gd name="connsiteY48" fmla="*/ 938212 h 1066800"/>
                <a:gd name="connsiteX49" fmla="*/ 962025 w 1423987"/>
                <a:gd name="connsiteY49" fmla="*/ 990600 h 1066800"/>
                <a:gd name="connsiteX50" fmla="*/ 895350 w 1423987"/>
                <a:gd name="connsiteY50" fmla="*/ 1028700 h 1066800"/>
                <a:gd name="connsiteX51" fmla="*/ 823912 w 1423987"/>
                <a:gd name="connsiteY51" fmla="*/ 1028700 h 1066800"/>
                <a:gd name="connsiteX52" fmla="*/ 809625 w 1423987"/>
                <a:gd name="connsiteY52" fmla="*/ 1066800 h 1066800"/>
                <a:gd name="connsiteX53" fmla="*/ 728662 w 1423987"/>
                <a:gd name="connsiteY53" fmla="*/ 1014412 h 1066800"/>
                <a:gd name="connsiteX54" fmla="*/ 728662 w 1423987"/>
                <a:gd name="connsiteY54" fmla="*/ 1014412 h 1066800"/>
                <a:gd name="connsiteX55" fmla="*/ 719137 w 1423987"/>
                <a:gd name="connsiteY55" fmla="*/ 919162 h 1066800"/>
                <a:gd name="connsiteX56" fmla="*/ 676275 w 1423987"/>
                <a:gd name="connsiteY56" fmla="*/ 900112 h 1066800"/>
                <a:gd name="connsiteX57" fmla="*/ 619125 w 1423987"/>
                <a:gd name="connsiteY57" fmla="*/ 938212 h 1066800"/>
                <a:gd name="connsiteX58" fmla="*/ 547687 w 1423987"/>
                <a:gd name="connsiteY58" fmla="*/ 942975 h 1066800"/>
                <a:gd name="connsiteX59" fmla="*/ 476250 w 1423987"/>
                <a:gd name="connsiteY59" fmla="*/ 928687 h 1066800"/>
                <a:gd name="connsiteX60" fmla="*/ 409575 w 1423987"/>
                <a:gd name="connsiteY60" fmla="*/ 900112 h 1066800"/>
                <a:gd name="connsiteX61" fmla="*/ 376237 w 1423987"/>
                <a:gd name="connsiteY61" fmla="*/ 876300 h 1066800"/>
                <a:gd name="connsiteX62" fmla="*/ 304800 w 1423987"/>
                <a:gd name="connsiteY62" fmla="*/ 866775 h 1066800"/>
                <a:gd name="connsiteX63" fmla="*/ 233362 w 1423987"/>
                <a:gd name="connsiteY63" fmla="*/ 823912 h 1066800"/>
                <a:gd name="connsiteX64" fmla="*/ 214312 w 1423987"/>
                <a:gd name="connsiteY64" fmla="*/ 757237 h 1066800"/>
                <a:gd name="connsiteX65" fmla="*/ 214312 w 1423987"/>
                <a:gd name="connsiteY65" fmla="*/ 700087 h 1066800"/>
                <a:gd name="connsiteX66" fmla="*/ 176212 w 1423987"/>
                <a:gd name="connsiteY66" fmla="*/ 642937 h 1066800"/>
                <a:gd name="connsiteX67" fmla="*/ 138112 w 1423987"/>
                <a:gd name="connsiteY67" fmla="*/ 666750 h 1066800"/>
                <a:gd name="connsiteX68" fmla="*/ 166687 w 1423987"/>
                <a:gd name="connsiteY68" fmla="*/ 733425 h 1066800"/>
                <a:gd name="connsiteX69" fmla="*/ 180975 w 1423987"/>
                <a:gd name="connsiteY69" fmla="*/ 771525 h 1066800"/>
                <a:gd name="connsiteX70" fmla="*/ 171450 w 1423987"/>
                <a:gd name="connsiteY70" fmla="*/ 857250 h 1066800"/>
                <a:gd name="connsiteX71" fmla="*/ 109537 w 1423987"/>
                <a:gd name="connsiteY71" fmla="*/ 762000 h 1066800"/>
                <a:gd name="connsiteX72" fmla="*/ 95250 w 1423987"/>
                <a:gd name="connsiteY72" fmla="*/ 719137 h 1066800"/>
                <a:gd name="connsiteX73" fmla="*/ 33337 w 1423987"/>
                <a:gd name="connsiteY73" fmla="*/ 66675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23987" h="1066800">
                  <a:moveTo>
                    <a:pt x="33337" y="666750"/>
                  </a:moveTo>
                  <a:lnTo>
                    <a:pt x="23812" y="595312"/>
                  </a:lnTo>
                  <a:lnTo>
                    <a:pt x="0" y="538162"/>
                  </a:lnTo>
                  <a:lnTo>
                    <a:pt x="38100" y="476250"/>
                  </a:lnTo>
                  <a:lnTo>
                    <a:pt x="85725" y="476250"/>
                  </a:lnTo>
                  <a:lnTo>
                    <a:pt x="209550" y="442912"/>
                  </a:lnTo>
                  <a:lnTo>
                    <a:pt x="347662" y="442912"/>
                  </a:lnTo>
                  <a:lnTo>
                    <a:pt x="438150" y="419100"/>
                  </a:lnTo>
                  <a:lnTo>
                    <a:pt x="461962" y="376237"/>
                  </a:lnTo>
                  <a:lnTo>
                    <a:pt x="557212" y="404812"/>
                  </a:lnTo>
                  <a:lnTo>
                    <a:pt x="614362" y="414337"/>
                  </a:lnTo>
                  <a:lnTo>
                    <a:pt x="633412" y="390525"/>
                  </a:lnTo>
                  <a:lnTo>
                    <a:pt x="685800" y="347662"/>
                  </a:lnTo>
                  <a:lnTo>
                    <a:pt x="695325" y="304800"/>
                  </a:lnTo>
                  <a:lnTo>
                    <a:pt x="733425" y="290512"/>
                  </a:lnTo>
                  <a:lnTo>
                    <a:pt x="771525" y="309562"/>
                  </a:lnTo>
                  <a:lnTo>
                    <a:pt x="800100" y="266700"/>
                  </a:lnTo>
                  <a:lnTo>
                    <a:pt x="785812" y="242887"/>
                  </a:lnTo>
                  <a:lnTo>
                    <a:pt x="757237" y="185737"/>
                  </a:lnTo>
                  <a:lnTo>
                    <a:pt x="723900" y="90487"/>
                  </a:lnTo>
                  <a:lnTo>
                    <a:pt x="747712" y="47625"/>
                  </a:lnTo>
                  <a:lnTo>
                    <a:pt x="747712" y="47625"/>
                  </a:lnTo>
                  <a:lnTo>
                    <a:pt x="900112" y="0"/>
                  </a:lnTo>
                  <a:lnTo>
                    <a:pt x="938212" y="19050"/>
                  </a:lnTo>
                  <a:lnTo>
                    <a:pt x="947737" y="42862"/>
                  </a:lnTo>
                  <a:lnTo>
                    <a:pt x="1066800" y="66675"/>
                  </a:lnTo>
                  <a:lnTo>
                    <a:pt x="1081087" y="109537"/>
                  </a:lnTo>
                  <a:lnTo>
                    <a:pt x="1076325" y="166687"/>
                  </a:lnTo>
                  <a:lnTo>
                    <a:pt x="1057275" y="180975"/>
                  </a:lnTo>
                  <a:lnTo>
                    <a:pt x="1057275" y="219075"/>
                  </a:lnTo>
                  <a:lnTo>
                    <a:pt x="1119187" y="204787"/>
                  </a:lnTo>
                  <a:lnTo>
                    <a:pt x="1143000" y="261937"/>
                  </a:lnTo>
                  <a:lnTo>
                    <a:pt x="1214437" y="271462"/>
                  </a:lnTo>
                  <a:lnTo>
                    <a:pt x="1195387" y="304800"/>
                  </a:lnTo>
                  <a:lnTo>
                    <a:pt x="1262062" y="428625"/>
                  </a:lnTo>
                  <a:lnTo>
                    <a:pt x="1333500" y="428625"/>
                  </a:lnTo>
                  <a:lnTo>
                    <a:pt x="1423987" y="428625"/>
                  </a:lnTo>
                  <a:lnTo>
                    <a:pt x="1366837" y="476250"/>
                  </a:lnTo>
                  <a:lnTo>
                    <a:pt x="1362075" y="509587"/>
                  </a:lnTo>
                  <a:lnTo>
                    <a:pt x="1381125" y="552450"/>
                  </a:lnTo>
                  <a:lnTo>
                    <a:pt x="1352550" y="709612"/>
                  </a:lnTo>
                  <a:lnTo>
                    <a:pt x="1338262" y="771525"/>
                  </a:lnTo>
                  <a:lnTo>
                    <a:pt x="1333500" y="857250"/>
                  </a:lnTo>
                  <a:lnTo>
                    <a:pt x="1257300" y="833437"/>
                  </a:lnTo>
                  <a:lnTo>
                    <a:pt x="1185862" y="828675"/>
                  </a:lnTo>
                  <a:lnTo>
                    <a:pt x="1147762" y="866775"/>
                  </a:lnTo>
                  <a:lnTo>
                    <a:pt x="1066800" y="862012"/>
                  </a:lnTo>
                  <a:lnTo>
                    <a:pt x="1076325" y="904875"/>
                  </a:lnTo>
                  <a:lnTo>
                    <a:pt x="1042987" y="938212"/>
                  </a:lnTo>
                  <a:lnTo>
                    <a:pt x="962025" y="990600"/>
                  </a:lnTo>
                  <a:lnTo>
                    <a:pt x="895350" y="1028700"/>
                  </a:lnTo>
                  <a:lnTo>
                    <a:pt x="823912" y="1028700"/>
                  </a:lnTo>
                  <a:lnTo>
                    <a:pt x="809625" y="1066800"/>
                  </a:lnTo>
                  <a:lnTo>
                    <a:pt x="728662" y="1014412"/>
                  </a:lnTo>
                  <a:lnTo>
                    <a:pt x="728662" y="1014412"/>
                  </a:lnTo>
                  <a:lnTo>
                    <a:pt x="719137" y="919162"/>
                  </a:lnTo>
                  <a:lnTo>
                    <a:pt x="676275" y="900112"/>
                  </a:lnTo>
                  <a:lnTo>
                    <a:pt x="619125" y="938212"/>
                  </a:lnTo>
                  <a:lnTo>
                    <a:pt x="547687" y="942975"/>
                  </a:lnTo>
                  <a:lnTo>
                    <a:pt x="476250" y="928687"/>
                  </a:lnTo>
                  <a:lnTo>
                    <a:pt x="409575" y="900112"/>
                  </a:lnTo>
                  <a:lnTo>
                    <a:pt x="376237" y="876300"/>
                  </a:lnTo>
                  <a:lnTo>
                    <a:pt x="304800" y="866775"/>
                  </a:lnTo>
                  <a:lnTo>
                    <a:pt x="233362" y="823912"/>
                  </a:lnTo>
                  <a:lnTo>
                    <a:pt x="214312" y="757237"/>
                  </a:lnTo>
                  <a:lnTo>
                    <a:pt x="214312" y="700087"/>
                  </a:lnTo>
                  <a:lnTo>
                    <a:pt x="176212" y="642937"/>
                  </a:lnTo>
                  <a:lnTo>
                    <a:pt x="138112" y="666750"/>
                  </a:lnTo>
                  <a:lnTo>
                    <a:pt x="166687" y="733425"/>
                  </a:lnTo>
                  <a:lnTo>
                    <a:pt x="180975" y="771525"/>
                  </a:lnTo>
                  <a:lnTo>
                    <a:pt x="171450" y="857250"/>
                  </a:lnTo>
                  <a:lnTo>
                    <a:pt x="109537" y="762000"/>
                  </a:lnTo>
                  <a:lnTo>
                    <a:pt x="95250" y="719137"/>
                  </a:lnTo>
                  <a:lnTo>
                    <a:pt x="33337" y="666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237965" y="3937075"/>
              <a:ext cx="9852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83" name="Полилиния 282"/>
            <p:cNvSpPr/>
            <p:nvPr/>
          </p:nvSpPr>
          <p:spPr>
            <a:xfrm>
              <a:off x="831353" y="4270944"/>
              <a:ext cx="1045187" cy="981970"/>
            </a:xfrm>
            <a:custGeom>
              <a:avLst/>
              <a:gdLst>
                <a:gd name="connsiteX0" fmla="*/ 203200 w 1403350"/>
                <a:gd name="connsiteY0" fmla="*/ 412750 h 1409700"/>
                <a:gd name="connsiteX1" fmla="*/ 292100 w 1403350"/>
                <a:gd name="connsiteY1" fmla="*/ 406400 h 1409700"/>
                <a:gd name="connsiteX2" fmla="*/ 342900 w 1403350"/>
                <a:gd name="connsiteY2" fmla="*/ 381000 h 1409700"/>
                <a:gd name="connsiteX3" fmla="*/ 419100 w 1403350"/>
                <a:gd name="connsiteY3" fmla="*/ 381000 h 1409700"/>
                <a:gd name="connsiteX4" fmla="*/ 444500 w 1403350"/>
                <a:gd name="connsiteY4" fmla="*/ 368300 h 1409700"/>
                <a:gd name="connsiteX5" fmla="*/ 527050 w 1403350"/>
                <a:gd name="connsiteY5" fmla="*/ 425450 h 1409700"/>
                <a:gd name="connsiteX6" fmla="*/ 558800 w 1403350"/>
                <a:gd name="connsiteY6" fmla="*/ 425450 h 1409700"/>
                <a:gd name="connsiteX7" fmla="*/ 558800 w 1403350"/>
                <a:gd name="connsiteY7" fmla="*/ 355600 h 1409700"/>
                <a:gd name="connsiteX8" fmla="*/ 539750 w 1403350"/>
                <a:gd name="connsiteY8" fmla="*/ 279400 h 1409700"/>
                <a:gd name="connsiteX9" fmla="*/ 584200 w 1403350"/>
                <a:gd name="connsiteY9" fmla="*/ 241300 h 1409700"/>
                <a:gd name="connsiteX10" fmla="*/ 552450 w 1403350"/>
                <a:gd name="connsiteY10" fmla="*/ 177800 h 1409700"/>
                <a:gd name="connsiteX11" fmla="*/ 584200 w 1403350"/>
                <a:gd name="connsiteY11" fmla="*/ 133350 h 1409700"/>
                <a:gd name="connsiteX12" fmla="*/ 558800 w 1403350"/>
                <a:gd name="connsiteY12" fmla="*/ 57150 h 1409700"/>
                <a:gd name="connsiteX13" fmla="*/ 558800 w 1403350"/>
                <a:gd name="connsiteY13" fmla="*/ 0 h 1409700"/>
                <a:gd name="connsiteX14" fmla="*/ 558800 w 1403350"/>
                <a:gd name="connsiteY14" fmla="*/ 0 h 1409700"/>
                <a:gd name="connsiteX15" fmla="*/ 558800 w 1403350"/>
                <a:gd name="connsiteY15" fmla="*/ 0 h 1409700"/>
                <a:gd name="connsiteX16" fmla="*/ 615950 w 1403350"/>
                <a:gd name="connsiteY16" fmla="*/ 82550 h 1409700"/>
                <a:gd name="connsiteX17" fmla="*/ 647700 w 1403350"/>
                <a:gd name="connsiteY17" fmla="*/ 146050 h 1409700"/>
                <a:gd name="connsiteX18" fmla="*/ 679450 w 1403350"/>
                <a:gd name="connsiteY18" fmla="*/ 190500 h 1409700"/>
                <a:gd name="connsiteX19" fmla="*/ 730250 w 1403350"/>
                <a:gd name="connsiteY19" fmla="*/ 190500 h 1409700"/>
                <a:gd name="connsiteX20" fmla="*/ 806450 w 1403350"/>
                <a:gd name="connsiteY20" fmla="*/ 222250 h 1409700"/>
                <a:gd name="connsiteX21" fmla="*/ 882650 w 1403350"/>
                <a:gd name="connsiteY21" fmla="*/ 247650 h 1409700"/>
                <a:gd name="connsiteX22" fmla="*/ 958850 w 1403350"/>
                <a:gd name="connsiteY22" fmla="*/ 273050 h 1409700"/>
                <a:gd name="connsiteX23" fmla="*/ 1016000 w 1403350"/>
                <a:gd name="connsiteY23" fmla="*/ 279400 h 1409700"/>
                <a:gd name="connsiteX24" fmla="*/ 1066800 w 1403350"/>
                <a:gd name="connsiteY24" fmla="*/ 222250 h 1409700"/>
                <a:gd name="connsiteX25" fmla="*/ 1130300 w 1403350"/>
                <a:gd name="connsiteY25" fmla="*/ 234950 h 1409700"/>
                <a:gd name="connsiteX26" fmla="*/ 1143000 w 1403350"/>
                <a:gd name="connsiteY26" fmla="*/ 317500 h 1409700"/>
                <a:gd name="connsiteX27" fmla="*/ 1212850 w 1403350"/>
                <a:gd name="connsiteY27" fmla="*/ 374650 h 1409700"/>
                <a:gd name="connsiteX28" fmla="*/ 1244600 w 1403350"/>
                <a:gd name="connsiteY28" fmla="*/ 457200 h 1409700"/>
                <a:gd name="connsiteX29" fmla="*/ 1276350 w 1403350"/>
                <a:gd name="connsiteY29" fmla="*/ 469900 h 1409700"/>
                <a:gd name="connsiteX30" fmla="*/ 1289050 w 1403350"/>
                <a:gd name="connsiteY30" fmla="*/ 539750 h 1409700"/>
                <a:gd name="connsiteX31" fmla="*/ 1289050 w 1403350"/>
                <a:gd name="connsiteY31" fmla="*/ 539750 h 1409700"/>
                <a:gd name="connsiteX32" fmla="*/ 1238250 w 1403350"/>
                <a:gd name="connsiteY32" fmla="*/ 565150 h 1409700"/>
                <a:gd name="connsiteX33" fmla="*/ 1212850 w 1403350"/>
                <a:gd name="connsiteY33" fmla="*/ 666750 h 1409700"/>
                <a:gd name="connsiteX34" fmla="*/ 1123950 w 1403350"/>
                <a:gd name="connsiteY34" fmla="*/ 711200 h 1409700"/>
                <a:gd name="connsiteX35" fmla="*/ 1111250 w 1403350"/>
                <a:gd name="connsiteY35" fmla="*/ 755650 h 1409700"/>
                <a:gd name="connsiteX36" fmla="*/ 1149350 w 1403350"/>
                <a:gd name="connsiteY36" fmla="*/ 863600 h 1409700"/>
                <a:gd name="connsiteX37" fmla="*/ 1219200 w 1403350"/>
                <a:gd name="connsiteY37" fmla="*/ 857250 h 1409700"/>
                <a:gd name="connsiteX38" fmla="*/ 1238250 w 1403350"/>
                <a:gd name="connsiteY38" fmla="*/ 787400 h 1409700"/>
                <a:gd name="connsiteX39" fmla="*/ 1289050 w 1403350"/>
                <a:gd name="connsiteY39" fmla="*/ 793750 h 1409700"/>
                <a:gd name="connsiteX40" fmla="*/ 1397000 w 1403350"/>
                <a:gd name="connsiteY40" fmla="*/ 876300 h 1409700"/>
                <a:gd name="connsiteX41" fmla="*/ 1403350 w 1403350"/>
                <a:gd name="connsiteY41" fmla="*/ 1047750 h 1409700"/>
                <a:gd name="connsiteX42" fmla="*/ 1358900 w 1403350"/>
                <a:gd name="connsiteY42" fmla="*/ 1047750 h 1409700"/>
                <a:gd name="connsiteX43" fmla="*/ 1149350 w 1403350"/>
                <a:gd name="connsiteY43" fmla="*/ 1098550 h 1409700"/>
                <a:gd name="connsiteX44" fmla="*/ 1104900 w 1403350"/>
                <a:gd name="connsiteY44" fmla="*/ 1212850 h 1409700"/>
                <a:gd name="connsiteX45" fmla="*/ 933450 w 1403350"/>
                <a:gd name="connsiteY45" fmla="*/ 1384300 h 1409700"/>
                <a:gd name="connsiteX46" fmla="*/ 850900 w 1403350"/>
                <a:gd name="connsiteY46" fmla="*/ 1397000 h 1409700"/>
                <a:gd name="connsiteX47" fmla="*/ 762000 w 1403350"/>
                <a:gd name="connsiteY47" fmla="*/ 1409700 h 1409700"/>
                <a:gd name="connsiteX48" fmla="*/ 660400 w 1403350"/>
                <a:gd name="connsiteY48" fmla="*/ 1409700 h 1409700"/>
                <a:gd name="connsiteX49" fmla="*/ 609600 w 1403350"/>
                <a:gd name="connsiteY49" fmla="*/ 1390650 h 1409700"/>
                <a:gd name="connsiteX50" fmla="*/ 577850 w 1403350"/>
                <a:gd name="connsiteY50" fmla="*/ 1320800 h 1409700"/>
                <a:gd name="connsiteX51" fmla="*/ 539750 w 1403350"/>
                <a:gd name="connsiteY51" fmla="*/ 1320800 h 1409700"/>
                <a:gd name="connsiteX52" fmla="*/ 527050 w 1403350"/>
                <a:gd name="connsiteY52" fmla="*/ 1352550 h 1409700"/>
                <a:gd name="connsiteX53" fmla="*/ 495300 w 1403350"/>
                <a:gd name="connsiteY53" fmla="*/ 1282700 h 1409700"/>
                <a:gd name="connsiteX54" fmla="*/ 546100 w 1403350"/>
                <a:gd name="connsiteY54" fmla="*/ 1238250 h 1409700"/>
                <a:gd name="connsiteX55" fmla="*/ 539750 w 1403350"/>
                <a:gd name="connsiteY55" fmla="*/ 1193800 h 1409700"/>
                <a:gd name="connsiteX56" fmla="*/ 444500 w 1403350"/>
                <a:gd name="connsiteY56" fmla="*/ 1168400 h 1409700"/>
                <a:gd name="connsiteX57" fmla="*/ 342900 w 1403350"/>
                <a:gd name="connsiteY57" fmla="*/ 1168400 h 1409700"/>
                <a:gd name="connsiteX58" fmla="*/ 228600 w 1403350"/>
                <a:gd name="connsiteY58" fmla="*/ 1130300 h 1409700"/>
                <a:gd name="connsiteX59" fmla="*/ 120650 w 1403350"/>
                <a:gd name="connsiteY59" fmla="*/ 1111250 h 1409700"/>
                <a:gd name="connsiteX60" fmla="*/ 63500 w 1403350"/>
                <a:gd name="connsiteY60" fmla="*/ 1111250 h 1409700"/>
                <a:gd name="connsiteX61" fmla="*/ 19050 w 1403350"/>
                <a:gd name="connsiteY61" fmla="*/ 1003300 h 1409700"/>
                <a:gd name="connsiteX62" fmla="*/ 57150 w 1403350"/>
                <a:gd name="connsiteY62" fmla="*/ 946150 h 1409700"/>
                <a:gd name="connsiteX63" fmla="*/ 57150 w 1403350"/>
                <a:gd name="connsiteY63" fmla="*/ 882650 h 1409700"/>
                <a:gd name="connsiteX64" fmla="*/ 0 w 1403350"/>
                <a:gd name="connsiteY64" fmla="*/ 844550 h 1409700"/>
                <a:gd name="connsiteX65" fmla="*/ 57150 w 1403350"/>
                <a:gd name="connsiteY65" fmla="*/ 781050 h 1409700"/>
                <a:gd name="connsiteX66" fmla="*/ 107950 w 1403350"/>
                <a:gd name="connsiteY66" fmla="*/ 755650 h 1409700"/>
                <a:gd name="connsiteX67" fmla="*/ 184150 w 1403350"/>
                <a:gd name="connsiteY67" fmla="*/ 806450 h 1409700"/>
                <a:gd name="connsiteX68" fmla="*/ 266700 w 1403350"/>
                <a:gd name="connsiteY68" fmla="*/ 781050 h 1409700"/>
                <a:gd name="connsiteX69" fmla="*/ 342900 w 1403350"/>
                <a:gd name="connsiteY69" fmla="*/ 774700 h 1409700"/>
                <a:gd name="connsiteX70" fmla="*/ 406400 w 1403350"/>
                <a:gd name="connsiteY70" fmla="*/ 768350 h 1409700"/>
                <a:gd name="connsiteX71" fmla="*/ 450850 w 1403350"/>
                <a:gd name="connsiteY71" fmla="*/ 685800 h 1409700"/>
                <a:gd name="connsiteX72" fmla="*/ 450850 w 1403350"/>
                <a:gd name="connsiteY72" fmla="*/ 596900 h 1409700"/>
                <a:gd name="connsiteX73" fmla="*/ 438150 w 1403350"/>
                <a:gd name="connsiteY73" fmla="*/ 546100 h 1409700"/>
                <a:gd name="connsiteX74" fmla="*/ 304800 w 1403350"/>
                <a:gd name="connsiteY74" fmla="*/ 495300 h 1409700"/>
                <a:gd name="connsiteX75" fmla="*/ 260350 w 1403350"/>
                <a:gd name="connsiteY75" fmla="*/ 584200 h 1409700"/>
                <a:gd name="connsiteX76" fmla="*/ 260350 w 1403350"/>
                <a:gd name="connsiteY76" fmla="*/ 584200 h 1409700"/>
                <a:gd name="connsiteX77" fmla="*/ 203200 w 1403350"/>
                <a:gd name="connsiteY77" fmla="*/ 4127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403350" h="1409700">
                  <a:moveTo>
                    <a:pt x="203200" y="412750"/>
                  </a:moveTo>
                  <a:lnTo>
                    <a:pt x="292100" y="406400"/>
                  </a:lnTo>
                  <a:lnTo>
                    <a:pt x="342900" y="381000"/>
                  </a:lnTo>
                  <a:lnTo>
                    <a:pt x="419100" y="381000"/>
                  </a:lnTo>
                  <a:lnTo>
                    <a:pt x="444500" y="368300"/>
                  </a:lnTo>
                  <a:lnTo>
                    <a:pt x="527050" y="425450"/>
                  </a:lnTo>
                  <a:lnTo>
                    <a:pt x="558800" y="425450"/>
                  </a:lnTo>
                  <a:lnTo>
                    <a:pt x="558800" y="355600"/>
                  </a:lnTo>
                  <a:lnTo>
                    <a:pt x="539750" y="279400"/>
                  </a:lnTo>
                  <a:lnTo>
                    <a:pt x="584200" y="241300"/>
                  </a:lnTo>
                  <a:lnTo>
                    <a:pt x="552450" y="177800"/>
                  </a:lnTo>
                  <a:lnTo>
                    <a:pt x="584200" y="133350"/>
                  </a:lnTo>
                  <a:lnTo>
                    <a:pt x="558800" y="5715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615950" y="82550"/>
                  </a:lnTo>
                  <a:lnTo>
                    <a:pt x="647700" y="146050"/>
                  </a:lnTo>
                  <a:lnTo>
                    <a:pt x="679450" y="190500"/>
                  </a:lnTo>
                  <a:lnTo>
                    <a:pt x="730250" y="190500"/>
                  </a:lnTo>
                  <a:lnTo>
                    <a:pt x="806450" y="222250"/>
                  </a:lnTo>
                  <a:lnTo>
                    <a:pt x="882650" y="247650"/>
                  </a:lnTo>
                  <a:lnTo>
                    <a:pt x="958850" y="273050"/>
                  </a:lnTo>
                  <a:lnTo>
                    <a:pt x="1016000" y="279400"/>
                  </a:lnTo>
                  <a:lnTo>
                    <a:pt x="1066800" y="222250"/>
                  </a:lnTo>
                  <a:lnTo>
                    <a:pt x="1130300" y="234950"/>
                  </a:lnTo>
                  <a:lnTo>
                    <a:pt x="1143000" y="317500"/>
                  </a:lnTo>
                  <a:lnTo>
                    <a:pt x="1212850" y="374650"/>
                  </a:lnTo>
                  <a:lnTo>
                    <a:pt x="1244600" y="457200"/>
                  </a:lnTo>
                  <a:lnTo>
                    <a:pt x="1276350" y="469900"/>
                  </a:lnTo>
                  <a:lnTo>
                    <a:pt x="1289050" y="539750"/>
                  </a:lnTo>
                  <a:lnTo>
                    <a:pt x="1289050" y="539750"/>
                  </a:lnTo>
                  <a:lnTo>
                    <a:pt x="1238250" y="565150"/>
                  </a:lnTo>
                  <a:lnTo>
                    <a:pt x="1212850" y="666750"/>
                  </a:lnTo>
                  <a:lnTo>
                    <a:pt x="1123950" y="711200"/>
                  </a:lnTo>
                  <a:lnTo>
                    <a:pt x="1111250" y="755650"/>
                  </a:lnTo>
                  <a:lnTo>
                    <a:pt x="1149350" y="863600"/>
                  </a:lnTo>
                  <a:lnTo>
                    <a:pt x="1219200" y="857250"/>
                  </a:lnTo>
                  <a:lnTo>
                    <a:pt x="1238250" y="787400"/>
                  </a:lnTo>
                  <a:lnTo>
                    <a:pt x="1289050" y="793750"/>
                  </a:lnTo>
                  <a:lnTo>
                    <a:pt x="1397000" y="876300"/>
                  </a:lnTo>
                  <a:lnTo>
                    <a:pt x="1403350" y="1047750"/>
                  </a:lnTo>
                  <a:lnTo>
                    <a:pt x="1358900" y="1047750"/>
                  </a:lnTo>
                  <a:lnTo>
                    <a:pt x="1149350" y="1098550"/>
                  </a:lnTo>
                  <a:lnTo>
                    <a:pt x="1104900" y="1212850"/>
                  </a:lnTo>
                  <a:lnTo>
                    <a:pt x="933450" y="1384300"/>
                  </a:lnTo>
                  <a:lnTo>
                    <a:pt x="850900" y="1397000"/>
                  </a:lnTo>
                  <a:lnTo>
                    <a:pt x="762000" y="1409700"/>
                  </a:lnTo>
                  <a:lnTo>
                    <a:pt x="660400" y="1409700"/>
                  </a:lnTo>
                  <a:lnTo>
                    <a:pt x="609600" y="1390650"/>
                  </a:lnTo>
                  <a:lnTo>
                    <a:pt x="577850" y="1320800"/>
                  </a:lnTo>
                  <a:lnTo>
                    <a:pt x="539750" y="1320800"/>
                  </a:lnTo>
                  <a:lnTo>
                    <a:pt x="527050" y="1352550"/>
                  </a:lnTo>
                  <a:lnTo>
                    <a:pt x="495300" y="1282700"/>
                  </a:lnTo>
                  <a:lnTo>
                    <a:pt x="546100" y="1238250"/>
                  </a:lnTo>
                  <a:lnTo>
                    <a:pt x="539750" y="1193800"/>
                  </a:lnTo>
                  <a:lnTo>
                    <a:pt x="444500" y="1168400"/>
                  </a:lnTo>
                  <a:lnTo>
                    <a:pt x="342900" y="1168400"/>
                  </a:lnTo>
                  <a:lnTo>
                    <a:pt x="228600" y="1130300"/>
                  </a:lnTo>
                  <a:lnTo>
                    <a:pt x="120650" y="1111250"/>
                  </a:lnTo>
                  <a:lnTo>
                    <a:pt x="63500" y="1111250"/>
                  </a:lnTo>
                  <a:lnTo>
                    <a:pt x="19050" y="1003300"/>
                  </a:lnTo>
                  <a:lnTo>
                    <a:pt x="57150" y="946150"/>
                  </a:lnTo>
                  <a:lnTo>
                    <a:pt x="57150" y="882650"/>
                  </a:lnTo>
                  <a:lnTo>
                    <a:pt x="0" y="844550"/>
                  </a:lnTo>
                  <a:lnTo>
                    <a:pt x="57150" y="781050"/>
                  </a:lnTo>
                  <a:lnTo>
                    <a:pt x="107950" y="755650"/>
                  </a:lnTo>
                  <a:lnTo>
                    <a:pt x="184150" y="806450"/>
                  </a:lnTo>
                  <a:lnTo>
                    <a:pt x="266700" y="781050"/>
                  </a:lnTo>
                  <a:lnTo>
                    <a:pt x="342900" y="774700"/>
                  </a:lnTo>
                  <a:lnTo>
                    <a:pt x="406400" y="768350"/>
                  </a:lnTo>
                  <a:lnTo>
                    <a:pt x="450850" y="685800"/>
                  </a:lnTo>
                  <a:lnTo>
                    <a:pt x="450850" y="596900"/>
                  </a:lnTo>
                  <a:lnTo>
                    <a:pt x="438150" y="546100"/>
                  </a:lnTo>
                  <a:lnTo>
                    <a:pt x="304800" y="495300"/>
                  </a:lnTo>
                  <a:lnTo>
                    <a:pt x="260350" y="584200"/>
                  </a:lnTo>
                  <a:lnTo>
                    <a:pt x="260350" y="584200"/>
                  </a:lnTo>
                  <a:lnTo>
                    <a:pt x="203200" y="412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4" name="Полилиния 283"/>
            <p:cNvSpPr/>
            <p:nvPr/>
          </p:nvSpPr>
          <p:spPr>
            <a:xfrm>
              <a:off x="202348" y="4930022"/>
              <a:ext cx="1045187" cy="791769"/>
            </a:xfrm>
            <a:custGeom>
              <a:avLst/>
              <a:gdLst>
                <a:gd name="connsiteX0" fmla="*/ 927100 w 1403350"/>
                <a:gd name="connsiteY0" fmla="*/ 165100 h 1136650"/>
                <a:gd name="connsiteX1" fmla="*/ 1003300 w 1403350"/>
                <a:gd name="connsiteY1" fmla="*/ 158750 h 1136650"/>
                <a:gd name="connsiteX2" fmla="*/ 1054100 w 1403350"/>
                <a:gd name="connsiteY2" fmla="*/ 177800 h 1136650"/>
                <a:gd name="connsiteX3" fmla="*/ 1162050 w 1403350"/>
                <a:gd name="connsiteY3" fmla="*/ 222250 h 1136650"/>
                <a:gd name="connsiteX4" fmla="*/ 1193800 w 1403350"/>
                <a:gd name="connsiteY4" fmla="*/ 241300 h 1136650"/>
                <a:gd name="connsiteX5" fmla="*/ 1257300 w 1403350"/>
                <a:gd name="connsiteY5" fmla="*/ 215900 h 1136650"/>
                <a:gd name="connsiteX6" fmla="*/ 1384300 w 1403350"/>
                <a:gd name="connsiteY6" fmla="*/ 234950 h 1136650"/>
                <a:gd name="connsiteX7" fmla="*/ 1397000 w 1403350"/>
                <a:gd name="connsiteY7" fmla="*/ 298450 h 1136650"/>
                <a:gd name="connsiteX8" fmla="*/ 1327150 w 1403350"/>
                <a:gd name="connsiteY8" fmla="*/ 330200 h 1136650"/>
                <a:gd name="connsiteX9" fmla="*/ 1397000 w 1403350"/>
                <a:gd name="connsiteY9" fmla="*/ 393700 h 1136650"/>
                <a:gd name="connsiteX10" fmla="*/ 1403350 w 1403350"/>
                <a:gd name="connsiteY10" fmla="*/ 463550 h 1136650"/>
                <a:gd name="connsiteX11" fmla="*/ 1384300 w 1403350"/>
                <a:gd name="connsiteY11" fmla="*/ 527050 h 1136650"/>
                <a:gd name="connsiteX12" fmla="*/ 1384300 w 1403350"/>
                <a:gd name="connsiteY12" fmla="*/ 527050 h 1136650"/>
                <a:gd name="connsiteX13" fmla="*/ 1308100 w 1403350"/>
                <a:gd name="connsiteY13" fmla="*/ 482600 h 1136650"/>
                <a:gd name="connsiteX14" fmla="*/ 1238250 w 1403350"/>
                <a:gd name="connsiteY14" fmla="*/ 508000 h 1136650"/>
                <a:gd name="connsiteX15" fmla="*/ 1162050 w 1403350"/>
                <a:gd name="connsiteY15" fmla="*/ 476250 h 1136650"/>
                <a:gd name="connsiteX16" fmla="*/ 1092200 w 1403350"/>
                <a:gd name="connsiteY16" fmla="*/ 514350 h 1136650"/>
                <a:gd name="connsiteX17" fmla="*/ 1066800 w 1403350"/>
                <a:gd name="connsiteY17" fmla="*/ 552450 h 1136650"/>
                <a:gd name="connsiteX18" fmla="*/ 1092200 w 1403350"/>
                <a:gd name="connsiteY18" fmla="*/ 622300 h 1136650"/>
                <a:gd name="connsiteX19" fmla="*/ 1092200 w 1403350"/>
                <a:gd name="connsiteY19" fmla="*/ 673100 h 1136650"/>
                <a:gd name="connsiteX20" fmla="*/ 1009650 w 1403350"/>
                <a:gd name="connsiteY20" fmla="*/ 698500 h 1136650"/>
                <a:gd name="connsiteX21" fmla="*/ 958850 w 1403350"/>
                <a:gd name="connsiteY21" fmla="*/ 692150 h 1136650"/>
                <a:gd name="connsiteX22" fmla="*/ 920750 w 1403350"/>
                <a:gd name="connsiteY22" fmla="*/ 647700 h 1136650"/>
                <a:gd name="connsiteX23" fmla="*/ 952500 w 1403350"/>
                <a:gd name="connsiteY23" fmla="*/ 603250 h 1136650"/>
                <a:gd name="connsiteX24" fmla="*/ 952500 w 1403350"/>
                <a:gd name="connsiteY24" fmla="*/ 552450 h 1136650"/>
                <a:gd name="connsiteX25" fmla="*/ 933450 w 1403350"/>
                <a:gd name="connsiteY25" fmla="*/ 469900 h 1136650"/>
                <a:gd name="connsiteX26" fmla="*/ 876300 w 1403350"/>
                <a:gd name="connsiteY26" fmla="*/ 444500 h 1136650"/>
                <a:gd name="connsiteX27" fmla="*/ 768350 w 1403350"/>
                <a:gd name="connsiteY27" fmla="*/ 438150 h 1136650"/>
                <a:gd name="connsiteX28" fmla="*/ 742950 w 1403350"/>
                <a:gd name="connsiteY28" fmla="*/ 438150 h 1136650"/>
                <a:gd name="connsiteX29" fmla="*/ 723900 w 1403350"/>
                <a:gd name="connsiteY29" fmla="*/ 527050 h 1136650"/>
                <a:gd name="connsiteX30" fmla="*/ 723900 w 1403350"/>
                <a:gd name="connsiteY30" fmla="*/ 590550 h 1136650"/>
                <a:gd name="connsiteX31" fmla="*/ 723900 w 1403350"/>
                <a:gd name="connsiteY31" fmla="*/ 654050 h 1136650"/>
                <a:gd name="connsiteX32" fmla="*/ 596900 w 1403350"/>
                <a:gd name="connsiteY32" fmla="*/ 787400 h 1136650"/>
                <a:gd name="connsiteX33" fmla="*/ 603250 w 1403350"/>
                <a:gd name="connsiteY33" fmla="*/ 844550 h 1136650"/>
                <a:gd name="connsiteX34" fmla="*/ 590550 w 1403350"/>
                <a:gd name="connsiteY34" fmla="*/ 933450 h 1136650"/>
                <a:gd name="connsiteX35" fmla="*/ 508000 w 1403350"/>
                <a:gd name="connsiteY35" fmla="*/ 1003300 h 1136650"/>
                <a:gd name="connsiteX36" fmla="*/ 412750 w 1403350"/>
                <a:gd name="connsiteY36" fmla="*/ 1003300 h 1136650"/>
                <a:gd name="connsiteX37" fmla="*/ 336550 w 1403350"/>
                <a:gd name="connsiteY37" fmla="*/ 946150 h 1136650"/>
                <a:gd name="connsiteX38" fmla="*/ 304800 w 1403350"/>
                <a:gd name="connsiteY38" fmla="*/ 939800 h 1136650"/>
                <a:gd name="connsiteX39" fmla="*/ 260350 w 1403350"/>
                <a:gd name="connsiteY39" fmla="*/ 965200 h 1136650"/>
                <a:gd name="connsiteX40" fmla="*/ 260350 w 1403350"/>
                <a:gd name="connsiteY40" fmla="*/ 1035050 h 1136650"/>
                <a:gd name="connsiteX41" fmla="*/ 254000 w 1403350"/>
                <a:gd name="connsiteY41" fmla="*/ 1092200 h 1136650"/>
                <a:gd name="connsiteX42" fmla="*/ 215900 w 1403350"/>
                <a:gd name="connsiteY42" fmla="*/ 1136650 h 1136650"/>
                <a:gd name="connsiteX43" fmla="*/ 158750 w 1403350"/>
                <a:gd name="connsiteY43" fmla="*/ 1003300 h 1136650"/>
                <a:gd name="connsiteX44" fmla="*/ 120650 w 1403350"/>
                <a:gd name="connsiteY44" fmla="*/ 857250 h 1136650"/>
                <a:gd name="connsiteX45" fmla="*/ 127000 w 1403350"/>
                <a:gd name="connsiteY45" fmla="*/ 749300 h 1136650"/>
                <a:gd name="connsiteX46" fmla="*/ 215900 w 1403350"/>
                <a:gd name="connsiteY46" fmla="*/ 704850 h 1136650"/>
                <a:gd name="connsiteX47" fmla="*/ 184150 w 1403350"/>
                <a:gd name="connsiteY47" fmla="*/ 666750 h 1136650"/>
                <a:gd name="connsiteX48" fmla="*/ 158750 w 1403350"/>
                <a:gd name="connsiteY48" fmla="*/ 641350 h 1136650"/>
                <a:gd name="connsiteX49" fmla="*/ 177800 w 1403350"/>
                <a:gd name="connsiteY49" fmla="*/ 565150 h 1136650"/>
                <a:gd name="connsiteX50" fmla="*/ 158750 w 1403350"/>
                <a:gd name="connsiteY50" fmla="*/ 539750 h 1136650"/>
                <a:gd name="connsiteX51" fmla="*/ 120650 w 1403350"/>
                <a:gd name="connsiteY51" fmla="*/ 571500 h 1136650"/>
                <a:gd name="connsiteX52" fmla="*/ 63500 w 1403350"/>
                <a:gd name="connsiteY52" fmla="*/ 603250 h 1136650"/>
                <a:gd name="connsiteX53" fmla="*/ 19050 w 1403350"/>
                <a:gd name="connsiteY53" fmla="*/ 635000 h 1136650"/>
                <a:gd name="connsiteX54" fmla="*/ 0 w 1403350"/>
                <a:gd name="connsiteY54" fmla="*/ 577850 h 1136650"/>
                <a:gd name="connsiteX55" fmla="*/ 12700 w 1403350"/>
                <a:gd name="connsiteY55" fmla="*/ 527050 h 1136650"/>
                <a:gd name="connsiteX56" fmla="*/ 38100 w 1403350"/>
                <a:gd name="connsiteY56" fmla="*/ 476250 h 1136650"/>
                <a:gd name="connsiteX57" fmla="*/ 133350 w 1403350"/>
                <a:gd name="connsiteY57" fmla="*/ 431800 h 1136650"/>
                <a:gd name="connsiteX58" fmla="*/ 209550 w 1403350"/>
                <a:gd name="connsiteY58" fmla="*/ 387350 h 1136650"/>
                <a:gd name="connsiteX59" fmla="*/ 234950 w 1403350"/>
                <a:gd name="connsiteY59" fmla="*/ 368300 h 1136650"/>
                <a:gd name="connsiteX60" fmla="*/ 177800 w 1403350"/>
                <a:gd name="connsiteY60" fmla="*/ 355600 h 1136650"/>
                <a:gd name="connsiteX61" fmla="*/ 158750 w 1403350"/>
                <a:gd name="connsiteY61" fmla="*/ 323850 h 1136650"/>
                <a:gd name="connsiteX62" fmla="*/ 158750 w 1403350"/>
                <a:gd name="connsiteY62" fmla="*/ 228600 h 1136650"/>
                <a:gd name="connsiteX63" fmla="*/ 171450 w 1403350"/>
                <a:gd name="connsiteY63" fmla="*/ 190500 h 1136650"/>
                <a:gd name="connsiteX64" fmla="*/ 215900 w 1403350"/>
                <a:gd name="connsiteY64" fmla="*/ 133350 h 1136650"/>
                <a:gd name="connsiteX65" fmla="*/ 215900 w 1403350"/>
                <a:gd name="connsiteY65" fmla="*/ 133350 h 1136650"/>
                <a:gd name="connsiteX66" fmla="*/ 215900 w 1403350"/>
                <a:gd name="connsiteY66" fmla="*/ 57150 h 1136650"/>
                <a:gd name="connsiteX67" fmla="*/ 215900 w 1403350"/>
                <a:gd name="connsiteY67" fmla="*/ 12700 h 1136650"/>
                <a:gd name="connsiteX68" fmla="*/ 273050 w 1403350"/>
                <a:gd name="connsiteY68" fmla="*/ 0 h 1136650"/>
                <a:gd name="connsiteX69" fmla="*/ 279400 w 1403350"/>
                <a:gd name="connsiteY69" fmla="*/ 88900 h 1136650"/>
                <a:gd name="connsiteX70" fmla="*/ 342900 w 1403350"/>
                <a:gd name="connsiteY70" fmla="*/ 120650 h 1136650"/>
                <a:gd name="connsiteX71" fmla="*/ 419100 w 1403350"/>
                <a:gd name="connsiteY71" fmla="*/ 152400 h 1136650"/>
                <a:gd name="connsiteX72" fmla="*/ 514350 w 1403350"/>
                <a:gd name="connsiteY72" fmla="*/ 171450 h 1136650"/>
                <a:gd name="connsiteX73" fmla="*/ 577850 w 1403350"/>
                <a:gd name="connsiteY73" fmla="*/ 171450 h 1136650"/>
                <a:gd name="connsiteX74" fmla="*/ 628650 w 1403350"/>
                <a:gd name="connsiteY74" fmla="*/ 120650 h 1136650"/>
                <a:gd name="connsiteX75" fmla="*/ 666750 w 1403350"/>
                <a:gd name="connsiteY75" fmla="*/ 120650 h 1136650"/>
                <a:gd name="connsiteX76" fmla="*/ 723900 w 1403350"/>
                <a:gd name="connsiteY76" fmla="*/ 133350 h 1136650"/>
                <a:gd name="connsiteX77" fmla="*/ 749300 w 1403350"/>
                <a:gd name="connsiteY77" fmla="*/ 133350 h 1136650"/>
                <a:gd name="connsiteX78" fmla="*/ 736600 w 1403350"/>
                <a:gd name="connsiteY78" fmla="*/ 38100 h 1136650"/>
                <a:gd name="connsiteX79" fmla="*/ 768350 w 1403350"/>
                <a:gd name="connsiteY79" fmla="*/ 19050 h 1136650"/>
                <a:gd name="connsiteX80" fmla="*/ 831850 w 1403350"/>
                <a:gd name="connsiteY80" fmla="*/ 88900 h 1136650"/>
                <a:gd name="connsiteX81" fmla="*/ 857250 w 1403350"/>
                <a:gd name="connsiteY81" fmla="*/ 152400 h 1136650"/>
                <a:gd name="connsiteX82" fmla="*/ 882650 w 1403350"/>
                <a:gd name="connsiteY82" fmla="*/ 222250 h 1136650"/>
                <a:gd name="connsiteX83" fmla="*/ 927100 w 1403350"/>
                <a:gd name="connsiteY83" fmla="*/ 247650 h 1136650"/>
                <a:gd name="connsiteX84" fmla="*/ 927100 w 1403350"/>
                <a:gd name="connsiteY84" fmla="*/ 247650 h 1136650"/>
                <a:gd name="connsiteX85" fmla="*/ 927100 w 1403350"/>
                <a:gd name="connsiteY85" fmla="*/ 165100 h 1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03350" h="1136650">
                  <a:moveTo>
                    <a:pt x="927100" y="165100"/>
                  </a:moveTo>
                  <a:lnTo>
                    <a:pt x="1003300" y="158750"/>
                  </a:lnTo>
                  <a:lnTo>
                    <a:pt x="1054100" y="177800"/>
                  </a:lnTo>
                  <a:lnTo>
                    <a:pt x="1162050" y="222250"/>
                  </a:lnTo>
                  <a:lnTo>
                    <a:pt x="1193800" y="241300"/>
                  </a:lnTo>
                  <a:lnTo>
                    <a:pt x="1257300" y="215900"/>
                  </a:lnTo>
                  <a:lnTo>
                    <a:pt x="1384300" y="234950"/>
                  </a:lnTo>
                  <a:lnTo>
                    <a:pt x="1397000" y="298450"/>
                  </a:lnTo>
                  <a:lnTo>
                    <a:pt x="1327150" y="330200"/>
                  </a:lnTo>
                  <a:lnTo>
                    <a:pt x="1397000" y="393700"/>
                  </a:lnTo>
                  <a:lnTo>
                    <a:pt x="1403350" y="463550"/>
                  </a:lnTo>
                  <a:lnTo>
                    <a:pt x="1384300" y="527050"/>
                  </a:lnTo>
                  <a:lnTo>
                    <a:pt x="1384300" y="527050"/>
                  </a:lnTo>
                  <a:lnTo>
                    <a:pt x="1308100" y="482600"/>
                  </a:lnTo>
                  <a:lnTo>
                    <a:pt x="1238250" y="508000"/>
                  </a:lnTo>
                  <a:lnTo>
                    <a:pt x="1162050" y="476250"/>
                  </a:lnTo>
                  <a:lnTo>
                    <a:pt x="1092200" y="514350"/>
                  </a:lnTo>
                  <a:lnTo>
                    <a:pt x="1066800" y="552450"/>
                  </a:lnTo>
                  <a:lnTo>
                    <a:pt x="1092200" y="622300"/>
                  </a:lnTo>
                  <a:lnTo>
                    <a:pt x="1092200" y="673100"/>
                  </a:lnTo>
                  <a:lnTo>
                    <a:pt x="1009650" y="698500"/>
                  </a:lnTo>
                  <a:lnTo>
                    <a:pt x="958850" y="692150"/>
                  </a:lnTo>
                  <a:lnTo>
                    <a:pt x="920750" y="647700"/>
                  </a:lnTo>
                  <a:lnTo>
                    <a:pt x="952500" y="603250"/>
                  </a:lnTo>
                  <a:lnTo>
                    <a:pt x="952500" y="552450"/>
                  </a:lnTo>
                  <a:lnTo>
                    <a:pt x="933450" y="469900"/>
                  </a:lnTo>
                  <a:lnTo>
                    <a:pt x="876300" y="444500"/>
                  </a:lnTo>
                  <a:lnTo>
                    <a:pt x="768350" y="438150"/>
                  </a:lnTo>
                  <a:lnTo>
                    <a:pt x="742950" y="438150"/>
                  </a:lnTo>
                  <a:lnTo>
                    <a:pt x="723900" y="527050"/>
                  </a:lnTo>
                  <a:lnTo>
                    <a:pt x="723900" y="590550"/>
                  </a:lnTo>
                  <a:lnTo>
                    <a:pt x="723900" y="654050"/>
                  </a:lnTo>
                  <a:lnTo>
                    <a:pt x="596900" y="787400"/>
                  </a:lnTo>
                  <a:lnTo>
                    <a:pt x="603250" y="844550"/>
                  </a:lnTo>
                  <a:lnTo>
                    <a:pt x="590550" y="933450"/>
                  </a:lnTo>
                  <a:lnTo>
                    <a:pt x="508000" y="1003300"/>
                  </a:lnTo>
                  <a:lnTo>
                    <a:pt x="412750" y="1003300"/>
                  </a:lnTo>
                  <a:lnTo>
                    <a:pt x="336550" y="946150"/>
                  </a:lnTo>
                  <a:lnTo>
                    <a:pt x="304800" y="939800"/>
                  </a:lnTo>
                  <a:lnTo>
                    <a:pt x="260350" y="965200"/>
                  </a:lnTo>
                  <a:lnTo>
                    <a:pt x="260350" y="1035050"/>
                  </a:lnTo>
                  <a:lnTo>
                    <a:pt x="254000" y="1092200"/>
                  </a:lnTo>
                  <a:lnTo>
                    <a:pt x="215900" y="1136650"/>
                  </a:lnTo>
                  <a:lnTo>
                    <a:pt x="158750" y="1003300"/>
                  </a:lnTo>
                  <a:lnTo>
                    <a:pt x="120650" y="857250"/>
                  </a:lnTo>
                  <a:lnTo>
                    <a:pt x="127000" y="749300"/>
                  </a:lnTo>
                  <a:lnTo>
                    <a:pt x="215900" y="704850"/>
                  </a:lnTo>
                  <a:lnTo>
                    <a:pt x="184150" y="666750"/>
                  </a:lnTo>
                  <a:lnTo>
                    <a:pt x="158750" y="641350"/>
                  </a:lnTo>
                  <a:lnTo>
                    <a:pt x="177800" y="565150"/>
                  </a:lnTo>
                  <a:lnTo>
                    <a:pt x="158750" y="539750"/>
                  </a:lnTo>
                  <a:lnTo>
                    <a:pt x="120650" y="571500"/>
                  </a:lnTo>
                  <a:lnTo>
                    <a:pt x="63500" y="603250"/>
                  </a:lnTo>
                  <a:lnTo>
                    <a:pt x="19050" y="635000"/>
                  </a:lnTo>
                  <a:lnTo>
                    <a:pt x="0" y="577850"/>
                  </a:lnTo>
                  <a:lnTo>
                    <a:pt x="12700" y="527050"/>
                  </a:lnTo>
                  <a:lnTo>
                    <a:pt x="38100" y="476250"/>
                  </a:lnTo>
                  <a:lnTo>
                    <a:pt x="133350" y="431800"/>
                  </a:lnTo>
                  <a:lnTo>
                    <a:pt x="209550" y="387350"/>
                  </a:lnTo>
                  <a:lnTo>
                    <a:pt x="234950" y="368300"/>
                  </a:lnTo>
                  <a:lnTo>
                    <a:pt x="177800" y="355600"/>
                  </a:lnTo>
                  <a:lnTo>
                    <a:pt x="158750" y="323850"/>
                  </a:lnTo>
                  <a:lnTo>
                    <a:pt x="158750" y="228600"/>
                  </a:lnTo>
                  <a:lnTo>
                    <a:pt x="171450" y="190500"/>
                  </a:lnTo>
                  <a:lnTo>
                    <a:pt x="215900" y="133350"/>
                  </a:lnTo>
                  <a:lnTo>
                    <a:pt x="215900" y="133350"/>
                  </a:lnTo>
                  <a:lnTo>
                    <a:pt x="215900" y="57150"/>
                  </a:lnTo>
                  <a:lnTo>
                    <a:pt x="215900" y="12700"/>
                  </a:lnTo>
                  <a:lnTo>
                    <a:pt x="273050" y="0"/>
                  </a:lnTo>
                  <a:lnTo>
                    <a:pt x="279400" y="88900"/>
                  </a:lnTo>
                  <a:lnTo>
                    <a:pt x="342900" y="120650"/>
                  </a:lnTo>
                  <a:lnTo>
                    <a:pt x="419100" y="152400"/>
                  </a:lnTo>
                  <a:lnTo>
                    <a:pt x="514350" y="171450"/>
                  </a:lnTo>
                  <a:lnTo>
                    <a:pt x="577850" y="171450"/>
                  </a:lnTo>
                  <a:lnTo>
                    <a:pt x="628650" y="120650"/>
                  </a:lnTo>
                  <a:lnTo>
                    <a:pt x="666750" y="120650"/>
                  </a:lnTo>
                  <a:lnTo>
                    <a:pt x="723900" y="133350"/>
                  </a:lnTo>
                  <a:lnTo>
                    <a:pt x="749300" y="133350"/>
                  </a:lnTo>
                  <a:lnTo>
                    <a:pt x="736600" y="38100"/>
                  </a:lnTo>
                  <a:lnTo>
                    <a:pt x="768350" y="19050"/>
                  </a:lnTo>
                  <a:lnTo>
                    <a:pt x="831850" y="88900"/>
                  </a:lnTo>
                  <a:lnTo>
                    <a:pt x="857250" y="152400"/>
                  </a:lnTo>
                  <a:lnTo>
                    <a:pt x="882650" y="222250"/>
                  </a:lnTo>
                  <a:lnTo>
                    <a:pt x="927100" y="247650"/>
                  </a:lnTo>
                  <a:lnTo>
                    <a:pt x="927100" y="247650"/>
                  </a:lnTo>
                  <a:lnTo>
                    <a:pt x="927100" y="165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5" name="Прямоугольник 284"/>
            <p:cNvSpPr/>
            <p:nvPr/>
          </p:nvSpPr>
          <p:spPr>
            <a:xfrm>
              <a:off x="155422" y="5222629"/>
              <a:ext cx="1215290" cy="24622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Старое 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Дрожжаное</a:t>
              </a:r>
            </a:p>
          </p:txBody>
        </p:sp>
        <p:sp>
          <p:nvSpPr>
            <p:cNvPr id="286" name="Полилиния 285"/>
            <p:cNvSpPr/>
            <p:nvPr/>
          </p:nvSpPr>
          <p:spPr>
            <a:xfrm>
              <a:off x="2207591" y="4164792"/>
              <a:ext cx="1224902" cy="1441991"/>
            </a:xfrm>
            <a:custGeom>
              <a:avLst/>
              <a:gdLst>
                <a:gd name="connsiteX0" fmla="*/ 25400 w 1644650"/>
                <a:gd name="connsiteY0" fmla="*/ 730250 h 2070100"/>
                <a:gd name="connsiteX1" fmla="*/ 12700 w 1644650"/>
                <a:gd name="connsiteY1" fmla="*/ 641350 h 2070100"/>
                <a:gd name="connsiteX2" fmla="*/ 146050 w 1644650"/>
                <a:gd name="connsiteY2" fmla="*/ 584200 h 2070100"/>
                <a:gd name="connsiteX3" fmla="*/ 190500 w 1644650"/>
                <a:gd name="connsiteY3" fmla="*/ 558800 h 2070100"/>
                <a:gd name="connsiteX4" fmla="*/ 298450 w 1644650"/>
                <a:gd name="connsiteY4" fmla="*/ 558800 h 2070100"/>
                <a:gd name="connsiteX5" fmla="*/ 292100 w 1644650"/>
                <a:gd name="connsiteY5" fmla="*/ 501650 h 2070100"/>
                <a:gd name="connsiteX6" fmla="*/ 292100 w 1644650"/>
                <a:gd name="connsiteY6" fmla="*/ 501650 h 2070100"/>
                <a:gd name="connsiteX7" fmla="*/ 387350 w 1644650"/>
                <a:gd name="connsiteY7" fmla="*/ 539750 h 2070100"/>
                <a:gd name="connsiteX8" fmla="*/ 488950 w 1644650"/>
                <a:gd name="connsiteY8" fmla="*/ 508000 h 2070100"/>
                <a:gd name="connsiteX9" fmla="*/ 527050 w 1644650"/>
                <a:gd name="connsiteY9" fmla="*/ 482600 h 2070100"/>
                <a:gd name="connsiteX10" fmla="*/ 533400 w 1644650"/>
                <a:gd name="connsiteY10" fmla="*/ 412750 h 2070100"/>
                <a:gd name="connsiteX11" fmla="*/ 590550 w 1644650"/>
                <a:gd name="connsiteY11" fmla="*/ 400050 h 2070100"/>
                <a:gd name="connsiteX12" fmla="*/ 692150 w 1644650"/>
                <a:gd name="connsiteY12" fmla="*/ 368300 h 2070100"/>
                <a:gd name="connsiteX13" fmla="*/ 762000 w 1644650"/>
                <a:gd name="connsiteY13" fmla="*/ 355600 h 2070100"/>
                <a:gd name="connsiteX14" fmla="*/ 723900 w 1644650"/>
                <a:gd name="connsiteY14" fmla="*/ 330200 h 2070100"/>
                <a:gd name="connsiteX15" fmla="*/ 781050 w 1644650"/>
                <a:gd name="connsiteY15" fmla="*/ 311150 h 2070100"/>
                <a:gd name="connsiteX16" fmla="*/ 844550 w 1644650"/>
                <a:gd name="connsiteY16" fmla="*/ 304800 h 2070100"/>
                <a:gd name="connsiteX17" fmla="*/ 920750 w 1644650"/>
                <a:gd name="connsiteY17" fmla="*/ 292100 h 2070100"/>
                <a:gd name="connsiteX18" fmla="*/ 895350 w 1644650"/>
                <a:gd name="connsiteY18" fmla="*/ 234950 h 2070100"/>
                <a:gd name="connsiteX19" fmla="*/ 876300 w 1644650"/>
                <a:gd name="connsiteY19" fmla="*/ 196850 h 2070100"/>
                <a:gd name="connsiteX20" fmla="*/ 876300 w 1644650"/>
                <a:gd name="connsiteY20" fmla="*/ 177800 h 2070100"/>
                <a:gd name="connsiteX21" fmla="*/ 901700 w 1644650"/>
                <a:gd name="connsiteY21" fmla="*/ 165100 h 2070100"/>
                <a:gd name="connsiteX22" fmla="*/ 901700 w 1644650"/>
                <a:gd name="connsiteY22" fmla="*/ 95250 h 2070100"/>
                <a:gd name="connsiteX23" fmla="*/ 901700 w 1644650"/>
                <a:gd name="connsiteY23" fmla="*/ 95250 h 2070100"/>
                <a:gd name="connsiteX24" fmla="*/ 958850 w 1644650"/>
                <a:gd name="connsiteY24" fmla="*/ 31750 h 2070100"/>
                <a:gd name="connsiteX25" fmla="*/ 977900 w 1644650"/>
                <a:gd name="connsiteY25" fmla="*/ 0 h 2070100"/>
                <a:gd name="connsiteX26" fmla="*/ 977900 w 1644650"/>
                <a:gd name="connsiteY26" fmla="*/ 0 h 2070100"/>
                <a:gd name="connsiteX27" fmla="*/ 1041400 w 1644650"/>
                <a:gd name="connsiteY27" fmla="*/ 95250 h 2070100"/>
                <a:gd name="connsiteX28" fmla="*/ 1066800 w 1644650"/>
                <a:gd name="connsiteY28" fmla="*/ 114300 h 2070100"/>
                <a:gd name="connsiteX29" fmla="*/ 1130300 w 1644650"/>
                <a:gd name="connsiteY29" fmla="*/ 107950 h 2070100"/>
                <a:gd name="connsiteX30" fmla="*/ 1231900 w 1644650"/>
                <a:gd name="connsiteY30" fmla="*/ 57150 h 2070100"/>
                <a:gd name="connsiteX31" fmla="*/ 1301750 w 1644650"/>
                <a:gd name="connsiteY31" fmla="*/ 69850 h 2070100"/>
                <a:gd name="connsiteX32" fmla="*/ 1327150 w 1644650"/>
                <a:gd name="connsiteY32" fmla="*/ 101600 h 2070100"/>
                <a:gd name="connsiteX33" fmla="*/ 1346200 w 1644650"/>
                <a:gd name="connsiteY33" fmla="*/ 165100 h 2070100"/>
                <a:gd name="connsiteX34" fmla="*/ 1403350 w 1644650"/>
                <a:gd name="connsiteY34" fmla="*/ 215900 h 2070100"/>
                <a:gd name="connsiteX35" fmla="*/ 1428750 w 1644650"/>
                <a:gd name="connsiteY35" fmla="*/ 298450 h 2070100"/>
                <a:gd name="connsiteX36" fmla="*/ 1473200 w 1644650"/>
                <a:gd name="connsiteY36" fmla="*/ 336550 h 2070100"/>
                <a:gd name="connsiteX37" fmla="*/ 1498600 w 1644650"/>
                <a:gd name="connsiteY37" fmla="*/ 438150 h 2070100"/>
                <a:gd name="connsiteX38" fmla="*/ 1492250 w 1644650"/>
                <a:gd name="connsiteY38" fmla="*/ 501650 h 2070100"/>
                <a:gd name="connsiteX39" fmla="*/ 1460500 w 1644650"/>
                <a:gd name="connsiteY39" fmla="*/ 533400 h 2070100"/>
                <a:gd name="connsiteX40" fmla="*/ 1485900 w 1644650"/>
                <a:gd name="connsiteY40" fmla="*/ 590550 h 2070100"/>
                <a:gd name="connsiteX41" fmla="*/ 1485900 w 1644650"/>
                <a:gd name="connsiteY41" fmla="*/ 590550 h 2070100"/>
                <a:gd name="connsiteX42" fmla="*/ 1562100 w 1644650"/>
                <a:gd name="connsiteY42" fmla="*/ 558800 h 2070100"/>
                <a:gd name="connsiteX43" fmla="*/ 1606550 w 1644650"/>
                <a:gd name="connsiteY43" fmla="*/ 577850 h 2070100"/>
                <a:gd name="connsiteX44" fmla="*/ 1638300 w 1644650"/>
                <a:gd name="connsiteY44" fmla="*/ 571500 h 2070100"/>
                <a:gd name="connsiteX45" fmla="*/ 1644650 w 1644650"/>
                <a:gd name="connsiteY45" fmla="*/ 622300 h 2070100"/>
                <a:gd name="connsiteX46" fmla="*/ 1562100 w 1644650"/>
                <a:gd name="connsiteY46" fmla="*/ 622300 h 2070100"/>
                <a:gd name="connsiteX47" fmla="*/ 1524000 w 1644650"/>
                <a:gd name="connsiteY47" fmla="*/ 660400 h 2070100"/>
                <a:gd name="connsiteX48" fmla="*/ 1549400 w 1644650"/>
                <a:gd name="connsiteY48" fmla="*/ 685800 h 2070100"/>
                <a:gd name="connsiteX49" fmla="*/ 1479550 w 1644650"/>
                <a:gd name="connsiteY49" fmla="*/ 781050 h 2070100"/>
                <a:gd name="connsiteX50" fmla="*/ 1447800 w 1644650"/>
                <a:gd name="connsiteY50" fmla="*/ 793750 h 2070100"/>
                <a:gd name="connsiteX51" fmla="*/ 1428750 w 1644650"/>
                <a:gd name="connsiteY51" fmla="*/ 831850 h 2070100"/>
                <a:gd name="connsiteX52" fmla="*/ 1308100 w 1644650"/>
                <a:gd name="connsiteY52" fmla="*/ 908050 h 2070100"/>
                <a:gd name="connsiteX53" fmla="*/ 1244600 w 1644650"/>
                <a:gd name="connsiteY53" fmla="*/ 908050 h 2070100"/>
                <a:gd name="connsiteX54" fmla="*/ 1206500 w 1644650"/>
                <a:gd name="connsiteY54" fmla="*/ 946150 h 2070100"/>
                <a:gd name="connsiteX55" fmla="*/ 1200150 w 1644650"/>
                <a:gd name="connsiteY55" fmla="*/ 977900 h 2070100"/>
                <a:gd name="connsiteX56" fmla="*/ 1263650 w 1644650"/>
                <a:gd name="connsiteY56" fmla="*/ 1016000 h 2070100"/>
                <a:gd name="connsiteX57" fmla="*/ 1289050 w 1644650"/>
                <a:gd name="connsiteY57" fmla="*/ 1054100 h 2070100"/>
                <a:gd name="connsiteX58" fmla="*/ 1289050 w 1644650"/>
                <a:gd name="connsiteY58" fmla="*/ 1104900 h 2070100"/>
                <a:gd name="connsiteX59" fmla="*/ 1250950 w 1644650"/>
                <a:gd name="connsiteY59" fmla="*/ 1143000 h 2070100"/>
                <a:gd name="connsiteX60" fmla="*/ 1219200 w 1644650"/>
                <a:gd name="connsiteY60" fmla="*/ 1206500 h 2070100"/>
                <a:gd name="connsiteX61" fmla="*/ 1219200 w 1644650"/>
                <a:gd name="connsiteY61" fmla="*/ 1295400 h 2070100"/>
                <a:gd name="connsiteX62" fmla="*/ 1219200 w 1644650"/>
                <a:gd name="connsiteY62" fmla="*/ 1339850 h 2070100"/>
                <a:gd name="connsiteX63" fmla="*/ 1263650 w 1644650"/>
                <a:gd name="connsiteY63" fmla="*/ 1339850 h 2070100"/>
                <a:gd name="connsiteX64" fmla="*/ 1276350 w 1644650"/>
                <a:gd name="connsiteY64" fmla="*/ 1352550 h 2070100"/>
                <a:gd name="connsiteX65" fmla="*/ 1276350 w 1644650"/>
                <a:gd name="connsiteY65" fmla="*/ 1416050 h 2070100"/>
                <a:gd name="connsiteX66" fmla="*/ 1333500 w 1644650"/>
                <a:gd name="connsiteY66" fmla="*/ 1460500 h 2070100"/>
                <a:gd name="connsiteX67" fmla="*/ 1352550 w 1644650"/>
                <a:gd name="connsiteY67" fmla="*/ 1517650 h 2070100"/>
                <a:gd name="connsiteX68" fmla="*/ 1365250 w 1644650"/>
                <a:gd name="connsiteY68" fmla="*/ 1581150 h 2070100"/>
                <a:gd name="connsiteX69" fmla="*/ 1365250 w 1644650"/>
                <a:gd name="connsiteY69" fmla="*/ 1631950 h 2070100"/>
                <a:gd name="connsiteX70" fmla="*/ 1339850 w 1644650"/>
                <a:gd name="connsiteY70" fmla="*/ 1651000 h 2070100"/>
                <a:gd name="connsiteX71" fmla="*/ 1409700 w 1644650"/>
                <a:gd name="connsiteY71" fmla="*/ 1670050 h 2070100"/>
                <a:gd name="connsiteX72" fmla="*/ 1511300 w 1644650"/>
                <a:gd name="connsiteY72" fmla="*/ 1689100 h 2070100"/>
                <a:gd name="connsiteX73" fmla="*/ 1536700 w 1644650"/>
                <a:gd name="connsiteY73" fmla="*/ 1689100 h 2070100"/>
                <a:gd name="connsiteX74" fmla="*/ 1555750 w 1644650"/>
                <a:gd name="connsiteY74" fmla="*/ 1739900 h 2070100"/>
                <a:gd name="connsiteX75" fmla="*/ 1606550 w 1644650"/>
                <a:gd name="connsiteY75" fmla="*/ 1733550 h 2070100"/>
                <a:gd name="connsiteX76" fmla="*/ 1638300 w 1644650"/>
                <a:gd name="connsiteY76" fmla="*/ 1816100 h 2070100"/>
                <a:gd name="connsiteX77" fmla="*/ 1625600 w 1644650"/>
                <a:gd name="connsiteY77" fmla="*/ 1860550 h 2070100"/>
                <a:gd name="connsiteX78" fmla="*/ 1574800 w 1644650"/>
                <a:gd name="connsiteY78" fmla="*/ 1898650 h 2070100"/>
                <a:gd name="connsiteX79" fmla="*/ 1587500 w 1644650"/>
                <a:gd name="connsiteY79" fmla="*/ 1949450 h 2070100"/>
                <a:gd name="connsiteX80" fmla="*/ 1587500 w 1644650"/>
                <a:gd name="connsiteY80" fmla="*/ 1949450 h 2070100"/>
                <a:gd name="connsiteX81" fmla="*/ 1587500 w 1644650"/>
                <a:gd name="connsiteY81" fmla="*/ 2012950 h 2070100"/>
                <a:gd name="connsiteX82" fmla="*/ 1549400 w 1644650"/>
                <a:gd name="connsiteY82" fmla="*/ 1981200 h 2070100"/>
                <a:gd name="connsiteX83" fmla="*/ 1498600 w 1644650"/>
                <a:gd name="connsiteY83" fmla="*/ 2032000 h 2070100"/>
                <a:gd name="connsiteX84" fmla="*/ 1447800 w 1644650"/>
                <a:gd name="connsiteY84" fmla="*/ 2012950 h 2070100"/>
                <a:gd name="connsiteX85" fmla="*/ 1371600 w 1644650"/>
                <a:gd name="connsiteY85" fmla="*/ 2070100 h 2070100"/>
                <a:gd name="connsiteX86" fmla="*/ 1231900 w 1644650"/>
                <a:gd name="connsiteY86" fmla="*/ 2038350 h 2070100"/>
                <a:gd name="connsiteX87" fmla="*/ 1270000 w 1644650"/>
                <a:gd name="connsiteY87" fmla="*/ 1892300 h 2070100"/>
                <a:gd name="connsiteX88" fmla="*/ 1206500 w 1644650"/>
                <a:gd name="connsiteY88" fmla="*/ 1822450 h 2070100"/>
                <a:gd name="connsiteX89" fmla="*/ 1212850 w 1644650"/>
                <a:gd name="connsiteY89" fmla="*/ 1739900 h 2070100"/>
                <a:gd name="connsiteX90" fmla="*/ 1200150 w 1644650"/>
                <a:gd name="connsiteY90" fmla="*/ 1689100 h 2070100"/>
                <a:gd name="connsiteX91" fmla="*/ 1123950 w 1644650"/>
                <a:gd name="connsiteY91" fmla="*/ 1651000 h 2070100"/>
                <a:gd name="connsiteX92" fmla="*/ 1155700 w 1644650"/>
                <a:gd name="connsiteY92" fmla="*/ 1593850 h 2070100"/>
                <a:gd name="connsiteX93" fmla="*/ 1155700 w 1644650"/>
                <a:gd name="connsiteY93" fmla="*/ 1593850 h 2070100"/>
                <a:gd name="connsiteX94" fmla="*/ 1143000 w 1644650"/>
                <a:gd name="connsiteY94" fmla="*/ 1543050 h 2070100"/>
                <a:gd name="connsiteX95" fmla="*/ 1047750 w 1644650"/>
                <a:gd name="connsiteY95" fmla="*/ 1377950 h 2070100"/>
                <a:gd name="connsiteX96" fmla="*/ 971550 w 1644650"/>
                <a:gd name="connsiteY96" fmla="*/ 1314450 h 2070100"/>
                <a:gd name="connsiteX97" fmla="*/ 901700 w 1644650"/>
                <a:gd name="connsiteY97" fmla="*/ 1225550 h 2070100"/>
                <a:gd name="connsiteX98" fmla="*/ 806450 w 1644650"/>
                <a:gd name="connsiteY98" fmla="*/ 1143000 h 2070100"/>
                <a:gd name="connsiteX99" fmla="*/ 755650 w 1644650"/>
                <a:gd name="connsiteY99" fmla="*/ 1098550 h 2070100"/>
                <a:gd name="connsiteX100" fmla="*/ 692150 w 1644650"/>
                <a:gd name="connsiteY100" fmla="*/ 1111250 h 2070100"/>
                <a:gd name="connsiteX101" fmla="*/ 723900 w 1644650"/>
                <a:gd name="connsiteY101" fmla="*/ 1174750 h 2070100"/>
                <a:gd name="connsiteX102" fmla="*/ 711200 w 1644650"/>
                <a:gd name="connsiteY102" fmla="*/ 1206500 h 2070100"/>
                <a:gd name="connsiteX103" fmla="*/ 641350 w 1644650"/>
                <a:gd name="connsiteY103" fmla="*/ 1244600 h 2070100"/>
                <a:gd name="connsiteX104" fmla="*/ 565150 w 1644650"/>
                <a:gd name="connsiteY104" fmla="*/ 1219200 h 2070100"/>
                <a:gd name="connsiteX105" fmla="*/ 546100 w 1644650"/>
                <a:gd name="connsiteY105" fmla="*/ 1231900 h 2070100"/>
                <a:gd name="connsiteX106" fmla="*/ 501650 w 1644650"/>
                <a:gd name="connsiteY106" fmla="*/ 1320800 h 2070100"/>
                <a:gd name="connsiteX107" fmla="*/ 444500 w 1644650"/>
                <a:gd name="connsiteY107" fmla="*/ 1377950 h 2070100"/>
                <a:gd name="connsiteX108" fmla="*/ 444500 w 1644650"/>
                <a:gd name="connsiteY108" fmla="*/ 1377950 h 2070100"/>
                <a:gd name="connsiteX109" fmla="*/ 330200 w 1644650"/>
                <a:gd name="connsiteY109" fmla="*/ 1352550 h 2070100"/>
                <a:gd name="connsiteX110" fmla="*/ 298450 w 1644650"/>
                <a:gd name="connsiteY110" fmla="*/ 1377950 h 2070100"/>
                <a:gd name="connsiteX111" fmla="*/ 203200 w 1644650"/>
                <a:gd name="connsiteY111" fmla="*/ 1276350 h 2070100"/>
                <a:gd name="connsiteX112" fmla="*/ 69850 w 1644650"/>
                <a:gd name="connsiteY112" fmla="*/ 1276350 h 2070100"/>
                <a:gd name="connsiteX113" fmla="*/ 69850 w 1644650"/>
                <a:gd name="connsiteY113" fmla="*/ 1276350 h 2070100"/>
                <a:gd name="connsiteX114" fmla="*/ 57150 w 1644650"/>
                <a:gd name="connsiteY114" fmla="*/ 1130300 h 2070100"/>
                <a:gd name="connsiteX115" fmla="*/ 25400 w 1644650"/>
                <a:gd name="connsiteY115" fmla="*/ 1060450 h 2070100"/>
                <a:gd name="connsiteX116" fmla="*/ 0 w 1644650"/>
                <a:gd name="connsiteY116" fmla="*/ 971550 h 2070100"/>
                <a:gd name="connsiteX117" fmla="*/ 44450 w 1644650"/>
                <a:gd name="connsiteY117" fmla="*/ 800100 h 2070100"/>
                <a:gd name="connsiteX118" fmla="*/ 25400 w 1644650"/>
                <a:gd name="connsiteY118" fmla="*/ 730250 h 207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644650" h="2070100">
                  <a:moveTo>
                    <a:pt x="25400" y="730250"/>
                  </a:moveTo>
                  <a:lnTo>
                    <a:pt x="12700" y="641350"/>
                  </a:lnTo>
                  <a:lnTo>
                    <a:pt x="146050" y="584200"/>
                  </a:lnTo>
                  <a:lnTo>
                    <a:pt x="190500" y="558800"/>
                  </a:lnTo>
                  <a:lnTo>
                    <a:pt x="298450" y="558800"/>
                  </a:lnTo>
                  <a:lnTo>
                    <a:pt x="292100" y="501650"/>
                  </a:lnTo>
                  <a:lnTo>
                    <a:pt x="292100" y="501650"/>
                  </a:lnTo>
                  <a:lnTo>
                    <a:pt x="387350" y="539750"/>
                  </a:lnTo>
                  <a:lnTo>
                    <a:pt x="488950" y="508000"/>
                  </a:lnTo>
                  <a:lnTo>
                    <a:pt x="527050" y="482600"/>
                  </a:lnTo>
                  <a:lnTo>
                    <a:pt x="533400" y="412750"/>
                  </a:lnTo>
                  <a:lnTo>
                    <a:pt x="590550" y="400050"/>
                  </a:lnTo>
                  <a:lnTo>
                    <a:pt x="692150" y="368300"/>
                  </a:lnTo>
                  <a:lnTo>
                    <a:pt x="762000" y="355600"/>
                  </a:lnTo>
                  <a:lnTo>
                    <a:pt x="723900" y="330200"/>
                  </a:lnTo>
                  <a:lnTo>
                    <a:pt x="781050" y="311150"/>
                  </a:lnTo>
                  <a:lnTo>
                    <a:pt x="844550" y="304800"/>
                  </a:lnTo>
                  <a:lnTo>
                    <a:pt x="920750" y="292100"/>
                  </a:lnTo>
                  <a:lnTo>
                    <a:pt x="895350" y="234950"/>
                  </a:lnTo>
                  <a:lnTo>
                    <a:pt x="876300" y="196850"/>
                  </a:lnTo>
                  <a:lnTo>
                    <a:pt x="876300" y="177800"/>
                  </a:lnTo>
                  <a:lnTo>
                    <a:pt x="901700" y="165100"/>
                  </a:lnTo>
                  <a:lnTo>
                    <a:pt x="901700" y="95250"/>
                  </a:lnTo>
                  <a:lnTo>
                    <a:pt x="901700" y="95250"/>
                  </a:lnTo>
                  <a:lnTo>
                    <a:pt x="958850" y="31750"/>
                  </a:lnTo>
                  <a:lnTo>
                    <a:pt x="977900" y="0"/>
                  </a:lnTo>
                  <a:lnTo>
                    <a:pt x="977900" y="0"/>
                  </a:lnTo>
                  <a:lnTo>
                    <a:pt x="1041400" y="95250"/>
                  </a:lnTo>
                  <a:lnTo>
                    <a:pt x="1066800" y="114300"/>
                  </a:lnTo>
                  <a:lnTo>
                    <a:pt x="1130300" y="107950"/>
                  </a:lnTo>
                  <a:lnTo>
                    <a:pt x="1231900" y="57150"/>
                  </a:lnTo>
                  <a:lnTo>
                    <a:pt x="1301750" y="69850"/>
                  </a:lnTo>
                  <a:lnTo>
                    <a:pt x="1327150" y="101600"/>
                  </a:lnTo>
                  <a:lnTo>
                    <a:pt x="1346200" y="165100"/>
                  </a:lnTo>
                  <a:lnTo>
                    <a:pt x="1403350" y="215900"/>
                  </a:lnTo>
                  <a:lnTo>
                    <a:pt x="1428750" y="298450"/>
                  </a:lnTo>
                  <a:lnTo>
                    <a:pt x="1473200" y="336550"/>
                  </a:lnTo>
                  <a:lnTo>
                    <a:pt x="1498600" y="438150"/>
                  </a:lnTo>
                  <a:lnTo>
                    <a:pt x="1492250" y="501650"/>
                  </a:lnTo>
                  <a:lnTo>
                    <a:pt x="1460500" y="533400"/>
                  </a:lnTo>
                  <a:lnTo>
                    <a:pt x="1485900" y="590550"/>
                  </a:lnTo>
                  <a:lnTo>
                    <a:pt x="1485900" y="590550"/>
                  </a:lnTo>
                  <a:lnTo>
                    <a:pt x="1562100" y="558800"/>
                  </a:lnTo>
                  <a:lnTo>
                    <a:pt x="1606550" y="577850"/>
                  </a:lnTo>
                  <a:lnTo>
                    <a:pt x="1638300" y="571500"/>
                  </a:lnTo>
                  <a:lnTo>
                    <a:pt x="1644650" y="622300"/>
                  </a:lnTo>
                  <a:lnTo>
                    <a:pt x="1562100" y="622300"/>
                  </a:lnTo>
                  <a:lnTo>
                    <a:pt x="1524000" y="660400"/>
                  </a:lnTo>
                  <a:lnTo>
                    <a:pt x="1549400" y="685800"/>
                  </a:lnTo>
                  <a:lnTo>
                    <a:pt x="1479550" y="781050"/>
                  </a:lnTo>
                  <a:lnTo>
                    <a:pt x="1447800" y="793750"/>
                  </a:lnTo>
                  <a:lnTo>
                    <a:pt x="1428750" y="831850"/>
                  </a:lnTo>
                  <a:lnTo>
                    <a:pt x="1308100" y="908050"/>
                  </a:lnTo>
                  <a:lnTo>
                    <a:pt x="1244600" y="908050"/>
                  </a:lnTo>
                  <a:lnTo>
                    <a:pt x="1206500" y="946150"/>
                  </a:lnTo>
                  <a:lnTo>
                    <a:pt x="1200150" y="977900"/>
                  </a:lnTo>
                  <a:lnTo>
                    <a:pt x="1263650" y="1016000"/>
                  </a:lnTo>
                  <a:lnTo>
                    <a:pt x="1289050" y="1054100"/>
                  </a:lnTo>
                  <a:lnTo>
                    <a:pt x="1289050" y="1104900"/>
                  </a:lnTo>
                  <a:lnTo>
                    <a:pt x="1250950" y="1143000"/>
                  </a:lnTo>
                  <a:lnTo>
                    <a:pt x="1219200" y="1206500"/>
                  </a:lnTo>
                  <a:lnTo>
                    <a:pt x="1219200" y="1295400"/>
                  </a:lnTo>
                  <a:lnTo>
                    <a:pt x="1219200" y="1339850"/>
                  </a:lnTo>
                  <a:lnTo>
                    <a:pt x="1263650" y="1339850"/>
                  </a:lnTo>
                  <a:lnTo>
                    <a:pt x="1276350" y="1352550"/>
                  </a:lnTo>
                  <a:lnTo>
                    <a:pt x="1276350" y="1416050"/>
                  </a:lnTo>
                  <a:lnTo>
                    <a:pt x="1333500" y="1460500"/>
                  </a:lnTo>
                  <a:lnTo>
                    <a:pt x="1352550" y="1517650"/>
                  </a:lnTo>
                  <a:lnTo>
                    <a:pt x="1365250" y="1581150"/>
                  </a:lnTo>
                  <a:lnTo>
                    <a:pt x="1365250" y="1631950"/>
                  </a:lnTo>
                  <a:lnTo>
                    <a:pt x="1339850" y="1651000"/>
                  </a:lnTo>
                  <a:lnTo>
                    <a:pt x="1409700" y="1670050"/>
                  </a:lnTo>
                  <a:lnTo>
                    <a:pt x="1511300" y="1689100"/>
                  </a:lnTo>
                  <a:lnTo>
                    <a:pt x="1536700" y="1689100"/>
                  </a:lnTo>
                  <a:lnTo>
                    <a:pt x="1555750" y="1739900"/>
                  </a:lnTo>
                  <a:lnTo>
                    <a:pt x="1606550" y="1733550"/>
                  </a:lnTo>
                  <a:lnTo>
                    <a:pt x="1638300" y="1816100"/>
                  </a:lnTo>
                  <a:lnTo>
                    <a:pt x="1625600" y="1860550"/>
                  </a:lnTo>
                  <a:lnTo>
                    <a:pt x="1574800" y="1898650"/>
                  </a:lnTo>
                  <a:lnTo>
                    <a:pt x="1587500" y="1949450"/>
                  </a:lnTo>
                  <a:lnTo>
                    <a:pt x="1587500" y="1949450"/>
                  </a:lnTo>
                  <a:lnTo>
                    <a:pt x="1587500" y="2012950"/>
                  </a:lnTo>
                  <a:lnTo>
                    <a:pt x="1549400" y="1981200"/>
                  </a:lnTo>
                  <a:lnTo>
                    <a:pt x="1498600" y="2032000"/>
                  </a:lnTo>
                  <a:lnTo>
                    <a:pt x="1447800" y="2012950"/>
                  </a:lnTo>
                  <a:lnTo>
                    <a:pt x="1371600" y="2070100"/>
                  </a:lnTo>
                  <a:lnTo>
                    <a:pt x="1231900" y="2038350"/>
                  </a:lnTo>
                  <a:lnTo>
                    <a:pt x="1270000" y="1892300"/>
                  </a:lnTo>
                  <a:lnTo>
                    <a:pt x="1206500" y="1822450"/>
                  </a:lnTo>
                  <a:lnTo>
                    <a:pt x="1212850" y="1739900"/>
                  </a:lnTo>
                  <a:lnTo>
                    <a:pt x="1200150" y="1689100"/>
                  </a:lnTo>
                  <a:lnTo>
                    <a:pt x="1123950" y="1651000"/>
                  </a:lnTo>
                  <a:lnTo>
                    <a:pt x="1155700" y="1593850"/>
                  </a:lnTo>
                  <a:lnTo>
                    <a:pt x="1155700" y="1593850"/>
                  </a:lnTo>
                  <a:lnTo>
                    <a:pt x="1143000" y="1543050"/>
                  </a:lnTo>
                  <a:lnTo>
                    <a:pt x="1047750" y="1377950"/>
                  </a:lnTo>
                  <a:lnTo>
                    <a:pt x="971550" y="1314450"/>
                  </a:lnTo>
                  <a:lnTo>
                    <a:pt x="901700" y="1225550"/>
                  </a:lnTo>
                  <a:lnTo>
                    <a:pt x="806450" y="1143000"/>
                  </a:lnTo>
                  <a:lnTo>
                    <a:pt x="755650" y="1098550"/>
                  </a:lnTo>
                  <a:lnTo>
                    <a:pt x="692150" y="1111250"/>
                  </a:lnTo>
                  <a:lnTo>
                    <a:pt x="723900" y="1174750"/>
                  </a:lnTo>
                  <a:lnTo>
                    <a:pt x="711200" y="1206500"/>
                  </a:lnTo>
                  <a:lnTo>
                    <a:pt x="641350" y="1244600"/>
                  </a:lnTo>
                  <a:lnTo>
                    <a:pt x="565150" y="1219200"/>
                  </a:lnTo>
                  <a:lnTo>
                    <a:pt x="546100" y="1231900"/>
                  </a:lnTo>
                  <a:lnTo>
                    <a:pt x="501650" y="1320800"/>
                  </a:lnTo>
                  <a:lnTo>
                    <a:pt x="444500" y="1377950"/>
                  </a:lnTo>
                  <a:lnTo>
                    <a:pt x="444500" y="1377950"/>
                  </a:lnTo>
                  <a:lnTo>
                    <a:pt x="330200" y="1352550"/>
                  </a:lnTo>
                  <a:lnTo>
                    <a:pt x="298450" y="1377950"/>
                  </a:lnTo>
                  <a:lnTo>
                    <a:pt x="203200" y="1276350"/>
                  </a:lnTo>
                  <a:lnTo>
                    <a:pt x="69850" y="1276350"/>
                  </a:lnTo>
                  <a:lnTo>
                    <a:pt x="69850" y="1276350"/>
                  </a:lnTo>
                  <a:lnTo>
                    <a:pt x="57150" y="1130300"/>
                  </a:lnTo>
                  <a:lnTo>
                    <a:pt x="25400" y="1060450"/>
                  </a:lnTo>
                  <a:lnTo>
                    <a:pt x="0" y="971550"/>
                  </a:lnTo>
                  <a:lnTo>
                    <a:pt x="44450" y="800100"/>
                  </a:lnTo>
                  <a:lnTo>
                    <a:pt x="25400" y="7302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7" name="Прямоугольник 286"/>
            <p:cNvSpPr/>
            <p:nvPr/>
          </p:nvSpPr>
          <p:spPr>
            <a:xfrm>
              <a:off x="2400076" y="4455133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88" name="Прямоугольник 287"/>
            <p:cNvSpPr/>
            <p:nvPr/>
          </p:nvSpPr>
          <p:spPr>
            <a:xfrm>
              <a:off x="1825773" y="4669594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89" name="Прямоугольник 288"/>
            <p:cNvSpPr/>
            <p:nvPr/>
          </p:nvSpPr>
          <p:spPr>
            <a:xfrm>
              <a:off x="1008924" y="4366065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90" name="Полилиния 289"/>
            <p:cNvSpPr/>
            <p:nvPr/>
          </p:nvSpPr>
          <p:spPr>
            <a:xfrm>
              <a:off x="6813982" y="5038384"/>
              <a:ext cx="846554" cy="1090342"/>
            </a:xfrm>
            <a:custGeom>
              <a:avLst/>
              <a:gdLst>
                <a:gd name="connsiteX0" fmla="*/ 92075 w 1136650"/>
                <a:gd name="connsiteY0" fmla="*/ 365125 h 1565275"/>
                <a:gd name="connsiteX1" fmla="*/ 28575 w 1136650"/>
                <a:gd name="connsiteY1" fmla="*/ 355600 h 1565275"/>
                <a:gd name="connsiteX2" fmla="*/ 9525 w 1136650"/>
                <a:gd name="connsiteY2" fmla="*/ 317500 h 1565275"/>
                <a:gd name="connsiteX3" fmla="*/ 28575 w 1136650"/>
                <a:gd name="connsiteY3" fmla="*/ 276225 h 1565275"/>
                <a:gd name="connsiteX4" fmla="*/ 0 w 1136650"/>
                <a:gd name="connsiteY4" fmla="*/ 184150 h 1565275"/>
                <a:gd name="connsiteX5" fmla="*/ 60325 w 1136650"/>
                <a:gd name="connsiteY5" fmla="*/ 180975 h 1565275"/>
                <a:gd name="connsiteX6" fmla="*/ 111125 w 1136650"/>
                <a:gd name="connsiteY6" fmla="*/ 165100 h 1565275"/>
                <a:gd name="connsiteX7" fmla="*/ 123825 w 1136650"/>
                <a:gd name="connsiteY7" fmla="*/ 101600 h 1565275"/>
                <a:gd name="connsiteX8" fmla="*/ 139700 w 1136650"/>
                <a:gd name="connsiteY8" fmla="*/ 88900 h 1565275"/>
                <a:gd name="connsiteX9" fmla="*/ 177800 w 1136650"/>
                <a:gd name="connsiteY9" fmla="*/ 73025 h 1565275"/>
                <a:gd name="connsiteX10" fmla="*/ 149225 w 1136650"/>
                <a:gd name="connsiteY10" fmla="*/ 53975 h 1565275"/>
                <a:gd name="connsiteX11" fmla="*/ 149225 w 1136650"/>
                <a:gd name="connsiteY11" fmla="*/ 53975 h 1565275"/>
                <a:gd name="connsiteX12" fmla="*/ 187325 w 1136650"/>
                <a:gd name="connsiteY12" fmla="*/ 3175 h 1565275"/>
                <a:gd name="connsiteX13" fmla="*/ 231775 w 1136650"/>
                <a:gd name="connsiteY13" fmla="*/ 0 h 1565275"/>
                <a:gd name="connsiteX14" fmla="*/ 238125 w 1136650"/>
                <a:gd name="connsiteY14" fmla="*/ 38100 h 1565275"/>
                <a:gd name="connsiteX15" fmla="*/ 250825 w 1136650"/>
                <a:gd name="connsiteY15" fmla="*/ 73025 h 1565275"/>
                <a:gd name="connsiteX16" fmla="*/ 276225 w 1136650"/>
                <a:gd name="connsiteY16" fmla="*/ 85725 h 1565275"/>
                <a:gd name="connsiteX17" fmla="*/ 307975 w 1136650"/>
                <a:gd name="connsiteY17" fmla="*/ 85725 h 1565275"/>
                <a:gd name="connsiteX18" fmla="*/ 330200 w 1136650"/>
                <a:gd name="connsiteY18" fmla="*/ 85725 h 1565275"/>
                <a:gd name="connsiteX19" fmla="*/ 368300 w 1136650"/>
                <a:gd name="connsiteY19" fmla="*/ 174625 h 1565275"/>
                <a:gd name="connsiteX20" fmla="*/ 396875 w 1136650"/>
                <a:gd name="connsiteY20" fmla="*/ 219075 h 1565275"/>
                <a:gd name="connsiteX21" fmla="*/ 428625 w 1136650"/>
                <a:gd name="connsiteY21" fmla="*/ 269875 h 1565275"/>
                <a:gd name="connsiteX22" fmla="*/ 403225 w 1136650"/>
                <a:gd name="connsiteY22" fmla="*/ 384175 h 1565275"/>
                <a:gd name="connsiteX23" fmla="*/ 492125 w 1136650"/>
                <a:gd name="connsiteY23" fmla="*/ 400050 h 1565275"/>
                <a:gd name="connsiteX24" fmla="*/ 619125 w 1136650"/>
                <a:gd name="connsiteY24" fmla="*/ 266700 h 1565275"/>
                <a:gd name="connsiteX25" fmla="*/ 657225 w 1136650"/>
                <a:gd name="connsiteY25" fmla="*/ 212725 h 1565275"/>
                <a:gd name="connsiteX26" fmla="*/ 758825 w 1136650"/>
                <a:gd name="connsiteY26" fmla="*/ 184150 h 1565275"/>
                <a:gd name="connsiteX27" fmla="*/ 803275 w 1136650"/>
                <a:gd name="connsiteY27" fmla="*/ 244475 h 1565275"/>
                <a:gd name="connsiteX28" fmla="*/ 898525 w 1136650"/>
                <a:gd name="connsiteY28" fmla="*/ 234950 h 1565275"/>
                <a:gd name="connsiteX29" fmla="*/ 939800 w 1136650"/>
                <a:gd name="connsiteY29" fmla="*/ 234950 h 1565275"/>
                <a:gd name="connsiteX30" fmla="*/ 1003300 w 1136650"/>
                <a:gd name="connsiteY30" fmla="*/ 196850 h 1565275"/>
                <a:gd name="connsiteX31" fmla="*/ 1050925 w 1136650"/>
                <a:gd name="connsiteY31" fmla="*/ 190500 h 1565275"/>
                <a:gd name="connsiteX32" fmla="*/ 1050925 w 1136650"/>
                <a:gd name="connsiteY32" fmla="*/ 190500 h 1565275"/>
                <a:gd name="connsiteX33" fmla="*/ 1060450 w 1136650"/>
                <a:gd name="connsiteY33" fmla="*/ 215900 h 1565275"/>
                <a:gd name="connsiteX34" fmla="*/ 1079500 w 1136650"/>
                <a:gd name="connsiteY34" fmla="*/ 244475 h 1565275"/>
                <a:gd name="connsiteX35" fmla="*/ 1079500 w 1136650"/>
                <a:gd name="connsiteY35" fmla="*/ 244475 h 1565275"/>
                <a:gd name="connsiteX36" fmla="*/ 1047750 w 1136650"/>
                <a:gd name="connsiteY36" fmla="*/ 273050 h 1565275"/>
                <a:gd name="connsiteX37" fmla="*/ 1022350 w 1136650"/>
                <a:gd name="connsiteY37" fmla="*/ 288925 h 1565275"/>
                <a:gd name="connsiteX38" fmla="*/ 958850 w 1136650"/>
                <a:gd name="connsiteY38" fmla="*/ 301625 h 1565275"/>
                <a:gd name="connsiteX39" fmla="*/ 958850 w 1136650"/>
                <a:gd name="connsiteY39" fmla="*/ 301625 h 1565275"/>
                <a:gd name="connsiteX40" fmla="*/ 974725 w 1136650"/>
                <a:gd name="connsiteY40" fmla="*/ 349250 h 1565275"/>
                <a:gd name="connsiteX41" fmla="*/ 1016000 w 1136650"/>
                <a:gd name="connsiteY41" fmla="*/ 384175 h 1565275"/>
                <a:gd name="connsiteX42" fmla="*/ 1047750 w 1136650"/>
                <a:gd name="connsiteY42" fmla="*/ 412750 h 1565275"/>
                <a:gd name="connsiteX43" fmla="*/ 1060450 w 1136650"/>
                <a:gd name="connsiteY43" fmla="*/ 482600 h 1565275"/>
                <a:gd name="connsiteX44" fmla="*/ 1060450 w 1136650"/>
                <a:gd name="connsiteY44" fmla="*/ 536575 h 1565275"/>
                <a:gd name="connsiteX45" fmla="*/ 1085850 w 1136650"/>
                <a:gd name="connsiteY45" fmla="*/ 593725 h 1565275"/>
                <a:gd name="connsiteX46" fmla="*/ 1123950 w 1136650"/>
                <a:gd name="connsiteY46" fmla="*/ 603250 h 1565275"/>
                <a:gd name="connsiteX47" fmla="*/ 1136650 w 1136650"/>
                <a:gd name="connsiteY47" fmla="*/ 635000 h 1565275"/>
                <a:gd name="connsiteX48" fmla="*/ 1123950 w 1136650"/>
                <a:gd name="connsiteY48" fmla="*/ 685800 h 1565275"/>
                <a:gd name="connsiteX49" fmla="*/ 1089025 w 1136650"/>
                <a:gd name="connsiteY49" fmla="*/ 711200 h 1565275"/>
                <a:gd name="connsiteX50" fmla="*/ 1101725 w 1136650"/>
                <a:gd name="connsiteY50" fmla="*/ 736600 h 1565275"/>
                <a:gd name="connsiteX51" fmla="*/ 1089025 w 1136650"/>
                <a:gd name="connsiteY51" fmla="*/ 765175 h 1565275"/>
                <a:gd name="connsiteX52" fmla="*/ 1006475 w 1136650"/>
                <a:gd name="connsiteY52" fmla="*/ 752475 h 1565275"/>
                <a:gd name="connsiteX53" fmla="*/ 1009650 w 1136650"/>
                <a:gd name="connsiteY53" fmla="*/ 708025 h 1565275"/>
                <a:gd name="connsiteX54" fmla="*/ 1009650 w 1136650"/>
                <a:gd name="connsiteY54" fmla="*/ 708025 h 1565275"/>
                <a:gd name="connsiteX55" fmla="*/ 1000125 w 1136650"/>
                <a:gd name="connsiteY55" fmla="*/ 650875 h 1565275"/>
                <a:gd name="connsiteX56" fmla="*/ 946150 w 1136650"/>
                <a:gd name="connsiteY56" fmla="*/ 631825 h 1565275"/>
                <a:gd name="connsiteX57" fmla="*/ 885825 w 1136650"/>
                <a:gd name="connsiteY57" fmla="*/ 628650 h 1565275"/>
                <a:gd name="connsiteX58" fmla="*/ 854075 w 1136650"/>
                <a:gd name="connsiteY58" fmla="*/ 663575 h 1565275"/>
                <a:gd name="connsiteX59" fmla="*/ 850900 w 1136650"/>
                <a:gd name="connsiteY59" fmla="*/ 749300 h 1565275"/>
                <a:gd name="connsiteX60" fmla="*/ 784225 w 1136650"/>
                <a:gd name="connsiteY60" fmla="*/ 847725 h 1565275"/>
                <a:gd name="connsiteX61" fmla="*/ 847725 w 1136650"/>
                <a:gd name="connsiteY61" fmla="*/ 850900 h 1565275"/>
                <a:gd name="connsiteX62" fmla="*/ 933450 w 1136650"/>
                <a:gd name="connsiteY62" fmla="*/ 920750 h 1565275"/>
                <a:gd name="connsiteX63" fmla="*/ 971550 w 1136650"/>
                <a:gd name="connsiteY63" fmla="*/ 990600 h 1565275"/>
                <a:gd name="connsiteX64" fmla="*/ 1038225 w 1136650"/>
                <a:gd name="connsiteY64" fmla="*/ 1028700 h 1565275"/>
                <a:gd name="connsiteX65" fmla="*/ 1073150 w 1136650"/>
                <a:gd name="connsiteY65" fmla="*/ 1060450 h 1565275"/>
                <a:gd name="connsiteX66" fmla="*/ 1012825 w 1136650"/>
                <a:gd name="connsiteY66" fmla="*/ 1114425 h 1565275"/>
                <a:gd name="connsiteX67" fmla="*/ 1019175 w 1136650"/>
                <a:gd name="connsiteY67" fmla="*/ 1177925 h 1565275"/>
                <a:gd name="connsiteX68" fmla="*/ 1035050 w 1136650"/>
                <a:gd name="connsiteY68" fmla="*/ 1244600 h 1565275"/>
                <a:gd name="connsiteX69" fmla="*/ 996950 w 1136650"/>
                <a:gd name="connsiteY69" fmla="*/ 1349375 h 1565275"/>
                <a:gd name="connsiteX70" fmla="*/ 968375 w 1136650"/>
                <a:gd name="connsiteY70" fmla="*/ 1355725 h 1565275"/>
                <a:gd name="connsiteX71" fmla="*/ 866775 w 1136650"/>
                <a:gd name="connsiteY71" fmla="*/ 1368425 h 1565275"/>
                <a:gd name="connsiteX72" fmla="*/ 863600 w 1136650"/>
                <a:gd name="connsiteY72" fmla="*/ 1466850 h 1565275"/>
                <a:gd name="connsiteX73" fmla="*/ 777875 w 1136650"/>
                <a:gd name="connsiteY73" fmla="*/ 1565275 h 1565275"/>
                <a:gd name="connsiteX74" fmla="*/ 673100 w 1136650"/>
                <a:gd name="connsiteY74" fmla="*/ 1552575 h 1565275"/>
                <a:gd name="connsiteX75" fmla="*/ 679450 w 1136650"/>
                <a:gd name="connsiteY75" fmla="*/ 1527175 h 1565275"/>
                <a:gd name="connsiteX76" fmla="*/ 746125 w 1136650"/>
                <a:gd name="connsiteY76" fmla="*/ 1476375 h 1565275"/>
                <a:gd name="connsiteX77" fmla="*/ 755650 w 1136650"/>
                <a:gd name="connsiteY77" fmla="*/ 1431925 h 1565275"/>
                <a:gd name="connsiteX78" fmla="*/ 708025 w 1136650"/>
                <a:gd name="connsiteY78" fmla="*/ 1400175 h 1565275"/>
                <a:gd name="connsiteX79" fmla="*/ 625475 w 1136650"/>
                <a:gd name="connsiteY79" fmla="*/ 1409700 h 1565275"/>
                <a:gd name="connsiteX80" fmla="*/ 584200 w 1136650"/>
                <a:gd name="connsiteY80" fmla="*/ 1441450 h 1565275"/>
                <a:gd name="connsiteX81" fmla="*/ 520700 w 1136650"/>
                <a:gd name="connsiteY81" fmla="*/ 1384300 h 1565275"/>
                <a:gd name="connsiteX82" fmla="*/ 396875 w 1136650"/>
                <a:gd name="connsiteY82" fmla="*/ 1323975 h 1565275"/>
                <a:gd name="connsiteX83" fmla="*/ 352425 w 1136650"/>
                <a:gd name="connsiteY83" fmla="*/ 1314450 h 1565275"/>
                <a:gd name="connsiteX84" fmla="*/ 222250 w 1136650"/>
                <a:gd name="connsiteY84" fmla="*/ 1371600 h 1565275"/>
                <a:gd name="connsiteX85" fmla="*/ 231775 w 1136650"/>
                <a:gd name="connsiteY85" fmla="*/ 1343025 h 1565275"/>
                <a:gd name="connsiteX86" fmla="*/ 212725 w 1136650"/>
                <a:gd name="connsiteY86" fmla="*/ 1193800 h 1565275"/>
                <a:gd name="connsiteX87" fmla="*/ 174625 w 1136650"/>
                <a:gd name="connsiteY87" fmla="*/ 1168400 h 1565275"/>
                <a:gd name="connsiteX88" fmla="*/ 174625 w 1136650"/>
                <a:gd name="connsiteY88" fmla="*/ 1143000 h 1565275"/>
                <a:gd name="connsiteX89" fmla="*/ 247650 w 1136650"/>
                <a:gd name="connsiteY89" fmla="*/ 1095375 h 1565275"/>
                <a:gd name="connsiteX90" fmla="*/ 292100 w 1136650"/>
                <a:gd name="connsiteY90" fmla="*/ 1044575 h 1565275"/>
                <a:gd name="connsiteX91" fmla="*/ 323850 w 1136650"/>
                <a:gd name="connsiteY91" fmla="*/ 1003300 h 1565275"/>
                <a:gd name="connsiteX92" fmla="*/ 336550 w 1136650"/>
                <a:gd name="connsiteY92" fmla="*/ 984250 h 1565275"/>
                <a:gd name="connsiteX93" fmla="*/ 320675 w 1136650"/>
                <a:gd name="connsiteY93" fmla="*/ 927100 h 1565275"/>
                <a:gd name="connsiteX94" fmla="*/ 298450 w 1136650"/>
                <a:gd name="connsiteY94" fmla="*/ 892175 h 1565275"/>
                <a:gd name="connsiteX95" fmla="*/ 276225 w 1136650"/>
                <a:gd name="connsiteY95" fmla="*/ 857250 h 1565275"/>
                <a:gd name="connsiteX96" fmla="*/ 276225 w 1136650"/>
                <a:gd name="connsiteY96" fmla="*/ 822325 h 1565275"/>
                <a:gd name="connsiteX97" fmla="*/ 346075 w 1136650"/>
                <a:gd name="connsiteY97" fmla="*/ 777875 h 1565275"/>
                <a:gd name="connsiteX98" fmla="*/ 374650 w 1136650"/>
                <a:gd name="connsiteY98" fmla="*/ 758825 h 1565275"/>
                <a:gd name="connsiteX99" fmla="*/ 396875 w 1136650"/>
                <a:gd name="connsiteY99" fmla="*/ 758825 h 1565275"/>
                <a:gd name="connsiteX100" fmla="*/ 428625 w 1136650"/>
                <a:gd name="connsiteY100" fmla="*/ 758825 h 1565275"/>
                <a:gd name="connsiteX101" fmla="*/ 438150 w 1136650"/>
                <a:gd name="connsiteY101" fmla="*/ 727075 h 1565275"/>
                <a:gd name="connsiteX102" fmla="*/ 438150 w 1136650"/>
                <a:gd name="connsiteY102" fmla="*/ 727075 h 1565275"/>
                <a:gd name="connsiteX103" fmla="*/ 358775 w 1136650"/>
                <a:gd name="connsiteY103" fmla="*/ 669925 h 1565275"/>
                <a:gd name="connsiteX104" fmla="*/ 339725 w 1136650"/>
                <a:gd name="connsiteY104" fmla="*/ 606425 h 1565275"/>
                <a:gd name="connsiteX105" fmla="*/ 365125 w 1136650"/>
                <a:gd name="connsiteY105" fmla="*/ 577850 h 1565275"/>
                <a:gd name="connsiteX106" fmla="*/ 336550 w 1136650"/>
                <a:gd name="connsiteY106" fmla="*/ 530225 h 1565275"/>
                <a:gd name="connsiteX107" fmla="*/ 260350 w 1136650"/>
                <a:gd name="connsiteY107" fmla="*/ 514350 h 1565275"/>
                <a:gd name="connsiteX108" fmla="*/ 209550 w 1136650"/>
                <a:gd name="connsiteY108" fmla="*/ 482600 h 1565275"/>
                <a:gd name="connsiteX109" fmla="*/ 209550 w 1136650"/>
                <a:gd name="connsiteY109" fmla="*/ 454025 h 1565275"/>
                <a:gd name="connsiteX110" fmla="*/ 238125 w 1136650"/>
                <a:gd name="connsiteY110" fmla="*/ 425450 h 1565275"/>
                <a:gd name="connsiteX111" fmla="*/ 228600 w 1136650"/>
                <a:gd name="connsiteY111" fmla="*/ 384175 h 1565275"/>
                <a:gd name="connsiteX112" fmla="*/ 196850 w 1136650"/>
                <a:gd name="connsiteY112" fmla="*/ 381000 h 1565275"/>
                <a:gd name="connsiteX113" fmla="*/ 177800 w 1136650"/>
                <a:gd name="connsiteY113" fmla="*/ 403225 h 1565275"/>
                <a:gd name="connsiteX114" fmla="*/ 177800 w 1136650"/>
                <a:gd name="connsiteY114" fmla="*/ 403225 h 1565275"/>
                <a:gd name="connsiteX115" fmla="*/ 92075 w 1136650"/>
                <a:gd name="connsiteY115" fmla="*/ 365125 h 156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136650" h="1565275">
                  <a:moveTo>
                    <a:pt x="92075" y="365125"/>
                  </a:moveTo>
                  <a:lnTo>
                    <a:pt x="28575" y="355600"/>
                  </a:lnTo>
                  <a:lnTo>
                    <a:pt x="9525" y="317500"/>
                  </a:lnTo>
                  <a:lnTo>
                    <a:pt x="28575" y="276225"/>
                  </a:lnTo>
                  <a:lnTo>
                    <a:pt x="0" y="184150"/>
                  </a:lnTo>
                  <a:lnTo>
                    <a:pt x="60325" y="180975"/>
                  </a:lnTo>
                  <a:lnTo>
                    <a:pt x="111125" y="165100"/>
                  </a:lnTo>
                  <a:lnTo>
                    <a:pt x="123825" y="101600"/>
                  </a:lnTo>
                  <a:lnTo>
                    <a:pt x="139700" y="88900"/>
                  </a:lnTo>
                  <a:lnTo>
                    <a:pt x="177800" y="73025"/>
                  </a:lnTo>
                  <a:lnTo>
                    <a:pt x="149225" y="53975"/>
                  </a:lnTo>
                  <a:lnTo>
                    <a:pt x="149225" y="53975"/>
                  </a:lnTo>
                  <a:lnTo>
                    <a:pt x="187325" y="3175"/>
                  </a:lnTo>
                  <a:lnTo>
                    <a:pt x="231775" y="0"/>
                  </a:lnTo>
                  <a:lnTo>
                    <a:pt x="238125" y="38100"/>
                  </a:lnTo>
                  <a:lnTo>
                    <a:pt x="250825" y="73025"/>
                  </a:lnTo>
                  <a:lnTo>
                    <a:pt x="276225" y="85725"/>
                  </a:lnTo>
                  <a:lnTo>
                    <a:pt x="307975" y="85725"/>
                  </a:lnTo>
                  <a:lnTo>
                    <a:pt x="330200" y="85725"/>
                  </a:lnTo>
                  <a:lnTo>
                    <a:pt x="368300" y="174625"/>
                  </a:lnTo>
                  <a:lnTo>
                    <a:pt x="396875" y="219075"/>
                  </a:lnTo>
                  <a:lnTo>
                    <a:pt x="428625" y="269875"/>
                  </a:lnTo>
                  <a:lnTo>
                    <a:pt x="403225" y="384175"/>
                  </a:lnTo>
                  <a:lnTo>
                    <a:pt x="492125" y="400050"/>
                  </a:lnTo>
                  <a:lnTo>
                    <a:pt x="619125" y="266700"/>
                  </a:lnTo>
                  <a:lnTo>
                    <a:pt x="657225" y="212725"/>
                  </a:lnTo>
                  <a:lnTo>
                    <a:pt x="758825" y="184150"/>
                  </a:lnTo>
                  <a:lnTo>
                    <a:pt x="803275" y="244475"/>
                  </a:lnTo>
                  <a:lnTo>
                    <a:pt x="898525" y="234950"/>
                  </a:lnTo>
                  <a:lnTo>
                    <a:pt x="939800" y="234950"/>
                  </a:lnTo>
                  <a:lnTo>
                    <a:pt x="1003300" y="196850"/>
                  </a:lnTo>
                  <a:lnTo>
                    <a:pt x="1050925" y="190500"/>
                  </a:lnTo>
                  <a:lnTo>
                    <a:pt x="1050925" y="190500"/>
                  </a:lnTo>
                  <a:lnTo>
                    <a:pt x="1060450" y="215900"/>
                  </a:lnTo>
                  <a:lnTo>
                    <a:pt x="1079500" y="244475"/>
                  </a:lnTo>
                  <a:lnTo>
                    <a:pt x="1079500" y="244475"/>
                  </a:lnTo>
                  <a:lnTo>
                    <a:pt x="1047750" y="273050"/>
                  </a:lnTo>
                  <a:lnTo>
                    <a:pt x="1022350" y="288925"/>
                  </a:lnTo>
                  <a:lnTo>
                    <a:pt x="958850" y="301625"/>
                  </a:lnTo>
                  <a:lnTo>
                    <a:pt x="958850" y="301625"/>
                  </a:lnTo>
                  <a:lnTo>
                    <a:pt x="974725" y="349250"/>
                  </a:lnTo>
                  <a:lnTo>
                    <a:pt x="1016000" y="384175"/>
                  </a:lnTo>
                  <a:lnTo>
                    <a:pt x="1047750" y="412750"/>
                  </a:lnTo>
                  <a:lnTo>
                    <a:pt x="1060450" y="482600"/>
                  </a:lnTo>
                  <a:lnTo>
                    <a:pt x="1060450" y="536575"/>
                  </a:lnTo>
                  <a:lnTo>
                    <a:pt x="1085850" y="593725"/>
                  </a:lnTo>
                  <a:lnTo>
                    <a:pt x="1123950" y="603250"/>
                  </a:lnTo>
                  <a:lnTo>
                    <a:pt x="1136650" y="635000"/>
                  </a:lnTo>
                  <a:lnTo>
                    <a:pt x="1123950" y="685800"/>
                  </a:lnTo>
                  <a:lnTo>
                    <a:pt x="1089025" y="711200"/>
                  </a:lnTo>
                  <a:lnTo>
                    <a:pt x="1101725" y="736600"/>
                  </a:lnTo>
                  <a:lnTo>
                    <a:pt x="1089025" y="765175"/>
                  </a:lnTo>
                  <a:lnTo>
                    <a:pt x="1006475" y="752475"/>
                  </a:lnTo>
                  <a:lnTo>
                    <a:pt x="1009650" y="708025"/>
                  </a:lnTo>
                  <a:lnTo>
                    <a:pt x="1009650" y="708025"/>
                  </a:lnTo>
                  <a:lnTo>
                    <a:pt x="1000125" y="650875"/>
                  </a:lnTo>
                  <a:lnTo>
                    <a:pt x="946150" y="631825"/>
                  </a:lnTo>
                  <a:lnTo>
                    <a:pt x="885825" y="628650"/>
                  </a:lnTo>
                  <a:lnTo>
                    <a:pt x="854075" y="663575"/>
                  </a:lnTo>
                  <a:lnTo>
                    <a:pt x="850900" y="749300"/>
                  </a:lnTo>
                  <a:lnTo>
                    <a:pt x="784225" y="847725"/>
                  </a:lnTo>
                  <a:lnTo>
                    <a:pt x="847725" y="850900"/>
                  </a:lnTo>
                  <a:lnTo>
                    <a:pt x="933450" y="920750"/>
                  </a:lnTo>
                  <a:lnTo>
                    <a:pt x="971550" y="990600"/>
                  </a:lnTo>
                  <a:lnTo>
                    <a:pt x="1038225" y="1028700"/>
                  </a:lnTo>
                  <a:lnTo>
                    <a:pt x="1073150" y="1060450"/>
                  </a:lnTo>
                  <a:lnTo>
                    <a:pt x="1012825" y="1114425"/>
                  </a:lnTo>
                  <a:lnTo>
                    <a:pt x="1019175" y="1177925"/>
                  </a:lnTo>
                  <a:lnTo>
                    <a:pt x="1035050" y="1244600"/>
                  </a:lnTo>
                  <a:lnTo>
                    <a:pt x="996950" y="1349375"/>
                  </a:lnTo>
                  <a:lnTo>
                    <a:pt x="968375" y="1355725"/>
                  </a:lnTo>
                  <a:lnTo>
                    <a:pt x="866775" y="1368425"/>
                  </a:lnTo>
                  <a:lnTo>
                    <a:pt x="863600" y="1466850"/>
                  </a:lnTo>
                  <a:lnTo>
                    <a:pt x="777875" y="1565275"/>
                  </a:lnTo>
                  <a:lnTo>
                    <a:pt x="673100" y="1552575"/>
                  </a:lnTo>
                  <a:lnTo>
                    <a:pt x="679450" y="1527175"/>
                  </a:lnTo>
                  <a:lnTo>
                    <a:pt x="746125" y="1476375"/>
                  </a:lnTo>
                  <a:lnTo>
                    <a:pt x="755650" y="1431925"/>
                  </a:lnTo>
                  <a:lnTo>
                    <a:pt x="708025" y="1400175"/>
                  </a:lnTo>
                  <a:lnTo>
                    <a:pt x="625475" y="1409700"/>
                  </a:lnTo>
                  <a:lnTo>
                    <a:pt x="584200" y="1441450"/>
                  </a:lnTo>
                  <a:lnTo>
                    <a:pt x="520700" y="1384300"/>
                  </a:lnTo>
                  <a:lnTo>
                    <a:pt x="396875" y="1323975"/>
                  </a:lnTo>
                  <a:lnTo>
                    <a:pt x="352425" y="1314450"/>
                  </a:lnTo>
                  <a:lnTo>
                    <a:pt x="222250" y="1371600"/>
                  </a:lnTo>
                  <a:lnTo>
                    <a:pt x="231775" y="1343025"/>
                  </a:lnTo>
                  <a:lnTo>
                    <a:pt x="212725" y="1193800"/>
                  </a:lnTo>
                  <a:lnTo>
                    <a:pt x="174625" y="1168400"/>
                  </a:lnTo>
                  <a:lnTo>
                    <a:pt x="174625" y="1143000"/>
                  </a:lnTo>
                  <a:lnTo>
                    <a:pt x="247650" y="1095375"/>
                  </a:lnTo>
                  <a:lnTo>
                    <a:pt x="292100" y="1044575"/>
                  </a:lnTo>
                  <a:lnTo>
                    <a:pt x="323850" y="1003300"/>
                  </a:lnTo>
                  <a:lnTo>
                    <a:pt x="336550" y="984250"/>
                  </a:lnTo>
                  <a:lnTo>
                    <a:pt x="320675" y="927100"/>
                  </a:lnTo>
                  <a:lnTo>
                    <a:pt x="298450" y="892175"/>
                  </a:lnTo>
                  <a:lnTo>
                    <a:pt x="276225" y="857250"/>
                  </a:lnTo>
                  <a:lnTo>
                    <a:pt x="276225" y="822325"/>
                  </a:lnTo>
                  <a:lnTo>
                    <a:pt x="346075" y="777875"/>
                  </a:lnTo>
                  <a:lnTo>
                    <a:pt x="374650" y="758825"/>
                  </a:lnTo>
                  <a:lnTo>
                    <a:pt x="396875" y="758825"/>
                  </a:lnTo>
                  <a:lnTo>
                    <a:pt x="428625" y="758825"/>
                  </a:lnTo>
                  <a:lnTo>
                    <a:pt x="438150" y="727075"/>
                  </a:lnTo>
                  <a:lnTo>
                    <a:pt x="438150" y="727075"/>
                  </a:lnTo>
                  <a:lnTo>
                    <a:pt x="358775" y="669925"/>
                  </a:lnTo>
                  <a:lnTo>
                    <a:pt x="339725" y="606425"/>
                  </a:lnTo>
                  <a:lnTo>
                    <a:pt x="365125" y="577850"/>
                  </a:lnTo>
                  <a:lnTo>
                    <a:pt x="336550" y="530225"/>
                  </a:lnTo>
                  <a:lnTo>
                    <a:pt x="260350" y="514350"/>
                  </a:lnTo>
                  <a:lnTo>
                    <a:pt x="209550" y="482600"/>
                  </a:lnTo>
                  <a:lnTo>
                    <a:pt x="209550" y="454025"/>
                  </a:lnTo>
                  <a:lnTo>
                    <a:pt x="238125" y="425450"/>
                  </a:lnTo>
                  <a:lnTo>
                    <a:pt x="228600" y="384175"/>
                  </a:lnTo>
                  <a:lnTo>
                    <a:pt x="196850" y="381000"/>
                  </a:lnTo>
                  <a:lnTo>
                    <a:pt x="177800" y="403225"/>
                  </a:lnTo>
                  <a:lnTo>
                    <a:pt x="177800" y="403225"/>
                  </a:lnTo>
                  <a:lnTo>
                    <a:pt x="92075" y="36512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1" name="Полилиния 290"/>
            <p:cNvSpPr/>
            <p:nvPr/>
          </p:nvSpPr>
          <p:spPr>
            <a:xfrm>
              <a:off x="5801898" y="4989726"/>
              <a:ext cx="1342545" cy="1033390"/>
            </a:xfrm>
            <a:custGeom>
              <a:avLst/>
              <a:gdLst>
                <a:gd name="connsiteX0" fmla="*/ 0 w 1802606"/>
                <a:gd name="connsiteY0" fmla="*/ 854869 h 1483519"/>
                <a:gd name="connsiteX1" fmla="*/ 57150 w 1802606"/>
                <a:gd name="connsiteY1" fmla="*/ 795338 h 1483519"/>
                <a:gd name="connsiteX2" fmla="*/ 71438 w 1802606"/>
                <a:gd name="connsiteY2" fmla="*/ 731044 h 1483519"/>
                <a:gd name="connsiteX3" fmla="*/ 114300 w 1802606"/>
                <a:gd name="connsiteY3" fmla="*/ 669131 h 1483519"/>
                <a:gd name="connsiteX4" fmla="*/ 116681 w 1802606"/>
                <a:gd name="connsiteY4" fmla="*/ 590550 h 1483519"/>
                <a:gd name="connsiteX5" fmla="*/ 150019 w 1802606"/>
                <a:gd name="connsiteY5" fmla="*/ 490538 h 1483519"/>
                <a:gd name="connsiteX6" fmla="*/ 171450 w 1802606"/>
                <a:gd name="connsiteY6" fmla="*/ 483394 h 1483519"/>
                <a:gd name="connsiteX7" fmla="*/ 185738 w 1802606"/>
                <a:gd name="connsiteY7" fmla="*/ 402431 h 1483519"/>
                <a:gd name="connsiteX8" fmla="*/ 200025 w 1802606"/>
                <a:gd name="connsiteY8" fmla="*/ 383381 h 1483519"/>
                <a:gd name="connsiteX9" fmla="*/ 269081 w 1802606"/>
                <a:gd name="connsiteY9" fmla="*/ 376238 h 1483519"/>
                <a:gd name="connsiteX10" fmla="*/ 290513 w 1802606"/>
                <a:gd name="connsiteY10" fmla="*/ 376238 h 1483519"/>
                <a:gd name="connsiteX11" fmla="*/ 330994 w 1802606"/>
                <a:gd name="connsiteY11" fmla="*/ 342900 h 1483519"/>
                <a:gd name="connsiteX12" fmla="*/ 330994 w 1802606"/>
                <a:gd name="connsiteY12" fmla="*/ 342900 h 1483519"/>
                <a:gd name="connsiteX13" fmla="*/ 300038 w 1802606"/>
                <a:gd name="connsiteY13" fmla="*/ 311944 h 1483519"/>
                <a:gd name="connsiteX14" fmla="*/ 259556 w 1802606"/>
                <a:gd name="connsiteY14" fmla="*/ 283369 h 1483519"/>
                <a:gd name="connsiteX15" fmla="*/ 238125 w 1802606"/>
                <a:gd name="connsiteY15" fmla="*/ 273844 h 1483519"/>
                <a:gd name="connsiteX16" fmla="*/ 245269 w 1802606"/>
                <a:gd name="connsiteY16" fmla="*/ 245269 h 1483519"/>
                <a:gd name="connsiteX17" fmla="*/ 266700 w 1802606"/>
                <a:gd name="connsiteY17" fmla="*/ 228600 h 1483519"/>
                <a:gd name="connsiteX18" fmla="*/ 280988 w 1802606"/>
                <a:gd name="connsiteY18" fmla="*/ 221456 h 1483519"/>
                <a:gd name="connsiteX19" fmla="*/ 276225 w 1802606"/>
                <a:gd name="connsiteY19" fmla="*/ 197644 h 1483519"/>
                <a:gd name="connsiteX20" fmla="*/ 261938 w 1802606"/>
                <a:gd name="connsiteY20" fmla="*/ 169069 h 1483519"/>
                <a:gd name="connsiteX21" fmla="*/ 257175 w 1802606"/>
                <a:gd name="connsiteY21" fmla="*/ 102394 h 1483519"/>
                <a:gd name="connsiteX22" fmla="*/ 280988 w 1802606"/>
                <a:gd name="connsiteY22" fmla="*/ 88106 h 1483519"/>
                <a:gd name="connsiteX23" fmla="*/ 311944 w 1802606"/>
                <a:gd name="connsiteY23" fmla="*/ 61913 h 1483519"/>
                <a:gd name="connsiteX24" fmla="*/ 330994 w 1802606"/>
                <a:gd name="connsiteY24" fmla="*/ 28575 h 1483519"/>
                <a:gd name="connsiteX25" fmla="*/ 352425 w 1802606"/>
                <a:gd name="connsiteY25" fmla="*/ 28575 h 1483519"/>
                <a:gd name="connsiteX26" fmla="*/ 371475 w 1802606"/>
                <a:gd name="connsiteY26" fmla="*/ 28575 h 1483519"/>
                <a:gd name="connsiteX27" fmla="*/ 397669 w 1802606"/>
                <a:gd name="connsiteY27" fmla="*/ 9525 h 1483519"/>
                <a:gd name="connsiteX28" fmla="*/ 435769 w 1802606"/>
                <a:gd name="connsiteY28" fmla="*/ 0 h 1483519"/>
                <a:gd name="connsiteX29" fmla="*/ 457200 w 1802606"/>
                <a:gd name="connsiteY29" fmla="*/ 45244 h 1483519"/>
                <a:gd name="connsiteX30" fmla="*/ 459581 w 1802606"/>
                <a:gd name="connsiteY30" fmla="*/ 80963 h 1483519"/>
                <a:gd name="connsiteX31" fmla="*/ 483394 w 1802606"/>
                <a:gd name="connsiteY31" fmla="*/ 102394 h 1483519"/>
                <a:gd name="connsiteX32" fmla="*/ 483394 w 1802606"/>
                <a:gd name="connsiteY32" fmla="*/ 123825 h 1483519"/>
                <a:gd name="connsiteX33" fmla="*/ 490538 w 1802606"/>
                <a:gd name="connsiteY33" fmla="*/ 142875 h 1483519"/>
                <a:gd name="connsiteX34" fmla="*/ 528638 w 1802606"/>
                <a:gd name="connsiteY34" fmla="*/ 145256 h 1483519"/>
                <a:gd name="connsiteX35" fmla="*/ 559594 w 1802606"/>
                <a:gd name="connsiteY35" fmla="*/ 171450 h 1483519"/>
                <a:gd name="connsiteX36" fmla="*/ 685800 w 1802606"/>
                <a:gd name="connsiteY36" fmla="*/ 200025 h 1483519"/>
                <a:gd name="connsiteX37" fmla="*/ 731044 w 1802606"/>
                <a:gd name="connsiteY37" fmla="*/ 211931 h 1483519"/>
                <a:gd name="connsiteX38" fmla="*/ 833438 w 1802606"/>
                <a:gd name="connsiteY38" fmla="*/ 219075 h 1483519"/>
                <a:gd name="connsiteX39" fmla="*/ 828675 w 1802606"/>
                <a:gd name="connsiteY39" fmla="*/ 345281 h 1483519"/>
                <a:gd name="connsiteX40" fmla="*/ 904875 w 1802606"/>
                <a:gd name="connsiteY40" fmla="*/ 342900 h 1483519"/>
                <a:gd name="connsiteX41" fmla="*/ 938213 w 1802606"/>
                <a:gd name="connsiteY41" fmla="*/ 342900 h 1483519"/>
                <a:gd name="connsiteX42" fmla="*/ 950119 w 1802606"/>
                <a:gd name="connsiteY42" fmla="*/ 311944 h 1483519"/>
                <a:gd name="connsiteX43" fmla="*/ 983456 w 1802606"/>
                <a:gd name="connsiteY43" fmla="*/ 297656 h 1483519"/>
                <a:gd name="connsiteX44" fmla="*/ 1004888 w 1802606"/>
                <a:gd name="connsiteY44" fmla="*/ 266700 h 1483519"/>
                <a:gd name="connsiteX45" fmla="*/ 1000125 w 1802606"/>
                <a:gd name="connsiteY45" fmla="*/ 245269 h 1483519"/>
                <a:gd name="connsiteX46" fmla="*/ 1076325 w 1802606"/>
                <a:gd name="connsiteY46" fmla="*/ 242888 h 1483519"/>
                <a:gd name="connsiteX47" fmla="*/ 1119188 w 1802606"/>
                <a:gd name="connsiteY47" fmla="*/ 247650 h 1483519"/>
                <a:gd name="connsiteX48" fmla="*/ 1152525 w 1802606"/>
                <a:gd name="connsiteY48" fmla="*/ 276225 h 1483519"/>
                <a:gd name="connsiteX49" fmla="*/ 1183481 w 1802606"/>
                <a:gd name="connsiteY49" fmla="*/ 300038 h 1483519"/>
                <a:gd name="connsiteX50" fmla="*/ 1197769 w 1802606"/>
                <a:gd name="connsiteY50" fmla="*/ 304800 h 1483519"/>
                <a:gd name="connsiteX51" fmla="*/ 1231106 w 1802606"/>
                <a:gd name="connsiteY51" fmla="*/ 288131 h 1483519"/>
                <a:gd name="connsiteX52" fmla="*/ 1288256 w 1802606"/>
                <a:gd name="connsiteY52" fmla="*/ 288131 h 1483519"/>
                <a:gd name="connsiteX53" fmla="*/ 1321594 w 1802606"/>
                <a:gd name="connsiteY53" fmla="*/ 285750 h 1483519"/>
                <a:gd name="connsiteX54" fmla="*/ 1328738 w 1802606"/>
                <a:gd name="connsiteY54" fmla="*/ 259556 h 1483519"/>
                <a:gd name="connsiteX55" fmla="*/ 1362075 w 1802606"/>
                <a:gd name="connsiteY55" fmla="*/ 259556 h 1483519"/>
                <a:gd name="connsiteX56" fmla="*/ 1383506 w 1802606"/>
                <a:gd name="connsiteY56" fmla="*/ 321469 h 1483519"/>
                <a:gd name="connsiteX57" fmla="*/ 1388269 w 1802606"/>
                <a:gd name="connsiteY57" fmla="*/ 350044 h 1483519"/>
                <a:gd name="connsiteX58" fmla="*/ 1371600 w 1802606"/>
                <a:gd name="connsiteY58" fmla="*/ 381000 h 1483519"/>
                <a:gd name="connsiteX59" fmla="*/ 1395413 w 1802606"/>
                <a:gd name="connsiteY59" fmla="*/ 428625 h 1483519"/>
                <a:gd name="connsiteX60" fmla="*/ 1450181 w 1802606"/>
                <a:gd name="connsiteY60" fmla="*/ 435769 h 1483519"/>
                <a:gd name="connsiteX61" fmla="*/ 1538288 w 1802606"/>
                <a:gd name="connsiteY61" fmla="*/ 469106 h 1483519"/>
                <a:gd name="connsiteX62" fmla="*/ 1545431 w 1802606"/>
                <a:gd name="connsiteY62" fmla="*/ 459581 h 1483519"/>
                <a:gd name="connsiteX63" fmla="*/ 1571625 w 1802606"/>
                <a:gd name="connsiteY63" fmla="*/ 447675 h 1483519"/>
                <a:gd name="connsiteX64" fmla="*/ 1590675 w 1802606"/>
                <a:gd name="connsiteY64" fmla="*/ 457200 h 1483519"/>
                <a:gd name="connsiteX65" fmla="*/ 1600200 w 1802606"/>
                <a:gd name="connsiteY65" fmla="*/ 488156 h 1483519"/>
                <a:gd name="connsiteX66" fmla="*/ 1569244 w 1802606"/>
                <a:gd name="connsiteY66" fmla="*/ 531019 h 1483519"/>
                <a:gd name="connsiteX67" fmla="*/ 1571625 w 1802606"/>
                <a:gd name="connsiteY67" fmla="*/ 557213 h 1483519"/>
                <a:gd name="connsiteX68" fmla="*/ 1621631 w 1802606"/>
                <a:gd name="connsiteY68" fmla="*/ 588169 h 1483519"/>
                <a:gd name="connsiteX69" fmla="*/ 1700213 w 1802606"/>
                <a:gd name="connsiteY69" fmla="*/ 604838 h 1483519"/>
                <a:gd name="connsiteX70" fmla="*/ 1726406 w 1802606"/>
                <a:gd name="connsiteY70" fmla="*/ 645319 h 1483519"/>
                <a:gd name="connsiteX71" fmla="*/ 1707356 w 1802606"/>
                <a:gd name="connsiteY71" fmla="*/ 676275 h 1483519"/>
                <a:gd name="connsiteX72" fmla="*/ 1726406 w 1802606"/>
                <a:gd name="connsiteY72" fmla="*/ 740569 h 1483519"/>
                <a:gd name="connsiteX73" fmla="*/ 1745456 w 1802606"/>
                <a:gd name="connsiteY73" fmla="*/ 762000 h 1483519"/>
                <a:gd name="connsiteX74" fmla="*/ 1802606 w 1802606"/>
                <a:gd name="connsiteY74" fmla="*/ 797719 h 1483519"/>
                <a:gd name="connsiteX75" fmla="*/ 1793081 w 1802606"/>
                <a:gd name="connsiteY75" fmla="*/ 831056 h 1483519"/>
                <a:gd name="connsiteX76" fmla="*/ 1724025 w 1802606"/>
                <a:gd name="connsiteY76" fmla="*/ 833438 h 1483519"/>
                <a:gd name="connsiteX77" fmla="*/ 1633538 w 1802606"/>
                <a:gd name="connsiteY77" fmla="*/ 890588 h 1483519"/>
                <a:gd name="connsiteX78" fmla="*/ 1638300 w 1802606"/>
                <a:gd name="connsiteY78" fmla="*/ 914400 h 1483519"/>
                <a:gd name="connsiteX79" fmla="*/ 1652588 w 1802606"/>
                <a:gd name="connsiteY79" fmla="*/ 945356 h 1483519"/>
                <a:gd name="connsiteX80" fmla="*/ 1688306 w 1802606"/>
                <a:gd name="connsiteY80" fmla="*/ 1004888 h 1483519"/>
                <a:gd name="connsiteX81" fmla="*/ 1702594 w 1802606"/>
                <a:gd name="connsiteY81" fmla="*/ 1054894 h 1483519"/>
                <a:gd name="connsiteX82" fmla="*/ 1638300 w 1802606"/>
                <a:gd name="connsiteY82" fmla="*/ 1131094 h 1483519"/>
                <a:gd name="connsiteX83" fmla="*/ 1602581 w 1802606"/>
                <a:gd name="connsiteY83" fmla="*/ 1183481 h 1483519"/>
                <a:gd name="connsiteX84" fmla="*/ 1533525 w 1802606"/>
                <a:gd name="connsiteY84" fmla="*/ 1216819 h 1483519"/>
                <a:gd name="connsiteX85" fmla="*/ 1533525 w 1802606"/>
                <a:gd name="connsiteY85" fmla="*/ 1245394 h 1483519"/>
                <a:gd name="connsiteX86" fmla="*/ 1576388 w 1802606"/>
                <a:gd name="connsiteY86" fmla="*/ 1264444 h 1483519"/>
                <a:gd name="connsiteX87" fmla="*/ 1593056 w 1802606"/>
                <a:gd name="connsiteY87" fmla="*/ 1421606 h 1483519"/>
                <a:gd name="connsiteX88" fmla="*/ 1585913 w 1802606"/>
                <a:gd name="connsiteY88" fmla="*/ 1428750 h 1483519"/>
                <a:gd name="connsiteX89" fmla="*/ 1533525 w 1802606"/>
                <a:gd name="connsiteY89" fmla="*/ 1404938 h 1483519"/>
                <a:gd name="connsiteX90" fmla="*/ 1445419 w 1802606"/>
                <a:gd name="connsiteY90" fmla="*/ 1447800 h 1483519"/>
                <a:gd name="connsiteX91" fmla="*/ 1340644 w 1802606"/>
                <a:gd name="connsiteY91" fmla="*/ 1347788 h 1483519"/>
                <a:gd name="connsiteX92" fmla="*/ 1364456 w 1802606"/>
                <a:gd name="connsiteY92" fmla="*/ 1216819 h 1483519"/>
                <a:gd name="connsiteX93" fmla="*/ 1369219 w 1802606"/>
                <a:gd name="connsiteY93" fmla="*/ 1102519 h 1483519"/>
                <a:gd name="connsiteX94" fmla="*/ 1328738 w 1802606"/>
                <a:gd name="connsiteY94" fmla="*/ 1092994 h 1483519"/>
                <a:gd name="connsiteX95" fmla="*/ 1273969 w 1802606"/>
                <a:gd name="connsiteY95" fmla="*/ 1102519 h 1483519"/>
                <a:gd name="connsiteX96" fmla="*/ 1247775 w 1802606"/>
                <a:gd name="connsiteY96" fmla="*/ 1069181 h 1483519"/>
                <a:gd name="connsiteX97" fmla="*/ 1171575 w 1802606"/>
                <a:gd name="connsiteY97" fmla="*/ 1181100 h 1483519"/>
                <a:gd name="connsiteX98" fmla="*/ 1185863 w 1802606"/>
                <a:gd name="connsiteY98" fmla="*/ 1221581 h 1483519"/>
                <a:gd name="connsiteX99" fmla="*/ 1197769 w 1802606"/>
                <a:gd name="connsiteY99" fmla="*/ 1264444 h 1483519"/>
                <a:gd name="connsiteX100" fmla="*/ 1126331 w 1802606"/>
                <a:gd name="connsiteY100" fmla="*/ 1293019 h 1483519"/>
                <a:gd name="connsiteX101" fmla="*/ 1050131 w 1802606"/>
                <a:gd name="connsiteY101" fmla="*/ 1171575 h 1483519"/>
                <a:gd name="connsiteX102" fmla="*/ 957263 w 1802606"/>
                <a:gd name="connsiteY102" fmla="*/ 1195388 h 1483519"/>
                <a:gd name="connsiteX103" fmla="*/ 902494 w 1802606"/>
                <a:gd name="connsiteY103" fmla="*/ 1164431 h 1483519"/>
                <a:gd name="connsiteX104" fmla="*/ 862013 w 1802606"/>
                <a:gd name="connsiteY104" fmla="*/ 1185863 h 1483519"/>
                <a:gd name="connsiteX105" fmla="*/ 869156 w 1802606"/>
                <a:gd name="connsiteY105" fmla="*/ 1221581 h 1483519"/>
                <a:gd name="connsiteX106" fmla="*/ 842963 w 1802606"/>
                <a:gd name="connsiteY106" fmla="*/ 1247775 h 1483519"/>
                <a:gd name="connsiteX107" fmla="*/ 831056 w 1802606"/>
                <a:gd name="connsiteY107" fmla="*/ 1309688 h 1483519"/>
                <a:gd name="connsiteX108" fmla="*/ 778669 w 1802606"/>
                <a:gd name="connsiteY108" fmla="*/ 1362075 h 1483519"/>
                <a:gd name="connsiteX109" fmla="*/ 678656 w 1802606"/>
                <a:gd name="connsiteY109" fmla="*/ 1333500 h 1483519"/>
                <a:gd name="connsiteX110" fmla="*/ 671513 w 1802606"/>
                <a:gd name="connsiteY110" fmla="*/ 1366838 h 1483519"/>
                <a:gd name="connsiteX111" fmla="*/ 683419 w 1802606"/>
                <a:gd name="connsiteY111" fmla="*/ 1414463 h 1483519"/>
                <a:gd name="connsiteX112" fmla="*/ 650081 w 1802606"/>
                <a:gd name="connsiteY112" fmla="*/ 1483519 h 1483519"/>
                <a:gd name="connsiteX113" fmla="*/ 540544 w 1802606"/>
                <a:gd name="connsiteY113" fmla="*/ 1426369 h 1483519"/>
                <a:gd name="connsiteX114" fmla="*/ 581025 w 1802606"/>
                <a:gd name="connsiteY114" fmla="*/ 1364456 h 1483519"/>
                <a:gd name="connsiteX115" fmla="*/ 561975 w 1802606"/>
                <a:gd name="connsiteY115" fmla="*/ 1328738 h 1483519"/>
                <a:gd name="connsiteX116" fmla="*/ 590550 w 1802606"/>
                <a:gd name="connsiteY116" fmla="*/ 1226344 h 1483519"/>
                <a:gd name="connsiteX117" fmla="*/ 521494 w 1802606"/>
                <a:gd name="connsiteY117" fmla="*/ 1204913 h 1483519"/>
                <a:gd name="connsiteX118" fmla="*/ 495300 w 1802606"/>
                <a:gd name="connsiteY118" fmla="*/ 1245394 h 1483519"/>
                <a:gd name="connsiteX119" fmla="*/ 481013 w 1802606"/>
                <a:gd name="connsiteY119" fmla="*/ 1276350 h 1483519"/>
                <a:gd name="connsiteX120" fmla="*/ 459581 w 1802606"/>
                <a:gd name="connsiteY120" fmla="*/ 1264444 h 1483519"/>
                <a:gd name="connsiteX121" fmla="*/ 428625 w 1802606"/>
                <a:gd name="connsiteY121" fmla="*/ 1214438 h 1483519"/>
                <a:gd name="connsiteX122" fmla="*/ 404813 w 1802606"/>
                <a:gd name="connsiteY122" fmla="*/ 1231106 h 1483519"/>
                <a:gd name="connsiteX123" fmla="*/ 381000 w 1802606"/>
                <a:gd name="connsiteY123" fmla="*/ 1273969 h 1483519"/>
                <a:gd name="connsiteX124" fmla="*/ 333375 w 1802606"/>
                <a:gd name="connsiteY124" fmla="*/ 1269206 h 1483519"/>
                <a:gd name="connsiteX125" fmla="*/ 314325 w 1802606"/>
                <a:gd name="connsiteY125" fmla="*/ 1185863 h 1483519"/>
                <a:gd name="connsiteX126" fmla="*/ 373856 w 1802606"/>
                <a:gd name="connsiteY126" fmla="*/ 1147763 h 1483519"/>
                <a:gd name="connsiteX127" fmla="*/ 388144 w 1802606"/>
                <a:gd name="connsiteY127" fmla="*/ 1073944 h 1483519"/>
                <a:gd name="connsiteX128" fmla="*/ 385763 w 1802606"/>
                <a:gd name="connsiteY128" fmla="*/ 976313 h 1483519"/>
                <a:gd name="connsiteX129" fmla="*/ 335756 w 1802606"/>
                <a:gd name="connsiteY129" fmla="*/ 914400 h 1483519"/>
                <a:gd name="connsiteX130" fmla="*/ 247650 w 1802606"/>
                <a:gd name="connsiteY130" fmla="*/ 931069 h 1483519"/>
                <a:gd name="connsiteX131" fmla="*/ 164306 w 1802606"/>
                <a:gd name="connsiteY131" fmla="*/ 921544 h 1483519"/>
                <a:gd name="connsiteX132" fmla="*/ 135731 w 1802606"/>
                <a:gd name="connsiteY132" fmla="*/ 881063 h 1483519"/>
                <a:gd name="connsiteX133" fmla="*/ 0 w 1802606"/>
                <a:gd name="connsiteY133" fmla="*/ 854869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802606" h="1483519">
                  <a:moveTo>
                    <a:pt x="0" y="854869"/>
                  </a:moveTo>
                  <a:lnTo>
                    <a:pt x="57150" y="795338"/>
                  </a:lnTo>
                  <a:lnTo>
                    <a:pt x="71438" y="731044"/>
                  </a:lnTo>
                  <a:lnTo>
                    <a:pt x="114300" y="669131"/>
                  </a:lnTo>
                  <a:cubicBezTo>
                    <a:pt x="115094" y="642937"/>
                    <a:pt x="115887" y="616744"/>
                    <a:pt x="116681" y="590550"/>
                  </a:cubicBezTo>
                  <a:lnTo>
                    <a:pt x="150019" y="490538"/>
                  </a:lnTo>
                  <a:lnTo>
                    <a:pt x="171450" y="483394"/>
                  </a:lnTo>
                  <a:lnTo>
                    <a:pt x="185738" y="402431"/>
                  </a:lnTo>
                  <a:lnTo>
                    <a:pt x="200025" y="383381"/>
                  </a:lnTo>
                  <a:lnTo>
                    <a:pt x="269081" y="376238"/>
                  </a:lnTo>
                  <a:lnTo>
                    <a:pt x="290513" y="376238"/>
                  </a:lnTo>
                  <a:lnTo>
                    <a:pt x="330994" y="342900"/>
                  </a:lnTo>
                  <a:lnTo>
                    <a:pt x="330994" y="342900"/>
                  </a:lnTo>
                  <a:lnTo>
                    <a:pt x="300038" y="311944"/>
                  </a:lnTo>
                  <a:lnTo>
                    <a:pt x="259556" y="283369"/>
                  </a:lnTo>
                  <a:lnTo>
                    <a:pt x="238125" y="273844"/>
                  </a:lnTo>
                  <a:lnTo>
                    <a:pt x="245269" y="245269"/>
                  </a:lnTo>
                  <a:lnTo>
                    <a:pt x="266700" y="228600"/>
                  </a:lnTo>
                  <a:lnTo>
                    <a:pt x="280988" y="221456"/>
                  </a:lnTo>
                  <a:lnTo>
                    <a:pt x="276225" y="197644"/>
                  </a:lnTo>
                  <a:lnTo>
                    <a:pt x="261938" y="169069"/>
                  </a:lnTo>
                  <a:lnTo>
                    <a:pt x="257175" y="102394"/>
                  </a:lnTo>
                  <a:lnTo>
                    <a:pt x="280988" y="88106"/>
                  </a:lnTo>
                  <a:lnTo>
                    <a:pt x="311944" y="61913"/>
                  </a:lnTo>
                  <a:lnTo>
                    <a:pt x="330994" y="28575"/>
                  </a:lnTo>
                  <a:lnTo>
                    <a:pt x="352425" y="28575"/>
                  </a:lnTo>
                  <a:lnTo>
                    <a:pt x="371475" y="28575"/>
                  </a:lnTo>
                  <a:lnTo>
                    <a:pt x="397669" y="9525"/>
                  </a:lnTo>
                  <a:lnTo>
                    <a:pt x="435769" y="0"/>
                  </a:lnTo>
                  <a:lnTo>
                    <a:pt x="457200" y="45244"/>
                  </a:lnTo>
                  <a:lnTo>
                    <a:pt x="459581" y="80963"/>
                  </a:lnTo>
                  <a:lnTo>
                    <a:pt x="483394" y="102394"/>
                  </a:lnTo>
                  <a:lnTo>
                    <a:pt x="483394" y="123825"/>
                  </a:lnTo>
                  <a:lnTo>
                    <a:pt x="490538" y="142875"/>
                  </a:lnTo>
                  <a:lnTo>
                    <a:pt x="528638" y="145256"/>
                  </a:lnTo>
                  <a:lnTo>
                    <a:pt x="559594" y="171450"/>
                  </a:lnTo>
                  <a:lnTo>
                    <a:pt x="685800" y="200025"/>
                  </a:lnTo>
                  <a:lnTo>
                    <a:pt x="731044" y="211931"/>
                  </a:lnTo>
                  <a:lnTo>
                    <a:pt x="833438" y="219075"/>
                  </a:lnTo>
                  <a:lnTo>
                    <a:pt x="828675" y="345281"/>
                  </a:lnTo>
                  <a:lnTo>
                    <a:pt x="904875" y="342900"/>
                  </a:lnTo>
                  <a:lnTo>
                    <a:pt x="938213" y="342900"/>
                  </a:lnTo>
                  <a:lnTo>
                    <a:pt x="950119" y="311944"/>
                  </a:lnTo>
                  <a:lnTo>
                    <a:pt x="983456" y="297656"/>
                  </a:lnTo>
                  <a:lnTo>
                    <a:pt x="1004888" y="266700"/>
                  </a:lnTo>
                  <a:lnTo>
                    <a:pt x="1000125" y="245269"/>
                  </a:lnTo>
                  <a:lnTo>
                    <a:pt x="1076325" y="242888"/>
                  </a:lnTo>
                  <a:lnTo>
                    <a:pt x="1119188" y="247650"/>
                  </a:lnTo>
                  <a:lnTo>
                    <a:pt x="1152525" y="276225"/>
                  </a:lnTo>
                  <a:lnTo>
                    <a:pt x="1183481" y="300038"/>
                  </a:lnTo>
                  <a:lnTo>
                    <a:pt x="1197769" y="304800"/>
                  </a:lnTo>
                  <a:lnTo>
                    <a:pt x="1231106" y="288131"/>
                  </a:lnTo>
                  <a:lnTo>
                    <a:pt x="1288256" y="288131"/>
                  </a:lnTo>
                  <a:lnTo>
                    <a:pt x="1321594" y="285750"/>
                  </a:lnTo>
                  <a:lnTo>
                    <a:pt x="1328738" y="259556"/>
                  </a:lnTo>
                  <a:lnTo>
                    <a:pt x="1362075" y="259556"/>
                  </a:lnTo>
                  <a:lnTo>
                    <a:pt x="1383506" y="321469"/>
                  </a:lnTo>
                  <a:lnTo>
                    <a:pt x="1388269" y="350044"/>
                  </a:lnTo>
                  <a:lnTo>
                    <a:pt x="1371600" y="381000"/>
                  </a:lnTo>
                  <a:lnTo>
                    <a:pt x="1395413" y="428625"/>
                  </a:lnTo>
                  <a:lnTo>
                    <a:pt x="1450181" y="435769"/>
                  </a:lnTo>
                  <a:lnTo>
                    <a:pt x="1538288" y="469106"/>
                  </a:lnTo>
                  <a:lnTo>
                    <a:pt x="1545431" y="459581"/>
                  </a:lnTo>
                  <a:lnTo>
                    <a:pt x="1571625" y="447675"/>
                  </a:lnTo>
                  <a:lnTo>
                    <a:pt x="1590675" y="457200"/>
                  </a:lnTo>
                  <a:lnTo>
                    <a:pt x="1600200" y="488156"/>
                  </a:lnTo>
                  <a:lnTo>
                    <a:pt x="1569244" y="531019"/>
                  </a:lnTo>
                  <a:lnTo>
                    <a:pt x="1571625" y="557213"/>
                  </a:lnTo>
                  <a:lnTo>
                    <a:pt x="1621631" y="588169"/>
                  </a:lnTo>
                  <a:lnTo>
                    <a:pt x="1700213" y="604838"/>
                  </a:lnTo>
                  <a:lnTo>
                    <a:pt x="1726406" y="645319"/>
                  </a:lnTo>
                  <a:lnTo>
                    <a:pt x="1707356" y="676275"/>
                  </a:lnTo>
                  <a:lnTo>
                    <a:pt x="1726406" y="740569"/>
                  </a:lnTo>
                  <a:lnTo>
                    <a:pt x="1745456" y="762000"/>
                  </a:lnTo>
                  <a:lnTo>
                    <a:pt x="1802606" y="797719"/>
                  </a:lnTo>
                  <a:lnTo>
                    <a:pt x="1793081" y="831056"/>
                  </a:lnTo>
                  <a:lnTo>
                    <a:pt x="1724025" y="833438"/>
                  </a:lnTo>
                  <a:lnTo>
                    <a:pt x="1633538" y="890588"/>
                  </a:lnTo>
                  <a:lnTo>
                    <a:pt x="1638300" y="914400"/>
                  </a:lnTo>
                  <a:lnTo>
                    <a:pt x="1652588" y="945356"/>
                  </a:lnTo>
                  <a:lnTo>
                    <a:pt x="1688306" y="1004888"/>
                  </a:lnTo>
                  <a:lnTo>
                    <a:pt x="1702594" y="1054894"/>
                  </a:lnTo>
                  <a:lnTo>
                    <a:pt x="1638300" y="1131094"/>
                  </a:lnTo>
                  <a:lnTo>
                    <a:pt x="1602581" y="1183481"/>
                  </a:lnTo>
                  <a:lnTo>
                    <a:pt x="1533525" y="1216819"/>
                  </a:lnTo>
                  <a:lnTo>
                    <a:pt x="1533525" y="1245394"/>
                  </a:lnTo>
                  <a:lnTo>
                    <a:pt x="1576388" y="1264444"/>
                  </a:lnTo>
                  <a:lnTo>
                    <a:pt x="1593056" y="1421606"/>
                  </a:lnTo>
                  <a:lnTo>
                    <a:pt x="1585913" y="1428750"/>
                  </a:lnTo>
                  <a:lnTo>
                    <a:pt x="1533525" y="1404938"/>
                  </a:lnTo>
                  <a:lnTo>
                    <a:pt x="1445419" y="1447800"/>
                  </a:lnTo>
                  <a:lnTo>
                    <a:pt x="1340644" y="1347788"/>
                  </a:lnTo>
                  <a:lnTo>
                    <a:pt x="1364456" y="1216819"/>
                  </a:lnTo>
                  <a:lnTo>
                    <a:pt x="1369219" y="1102519"/>
                  </a:lnTo>
                  <a:lnTo>
                    <a:pt x="1328738" y="1092994"/>
                  </a:lnTo>
                  <a:lnTo>
                    <a:pt x="1273969" y="1102519"/>
                  </a:lnTo>
                  <a:lnTo>
                    <a:pt x="1247775" y="1069181"/>
                  </a:lnTo>
                  <a:lnTo>
                    <a:pt x="1171575" y="1181100"/>
                  </a:lnTo>
                  <a:lnTo>
                    <a:pt x="1185863" y="1221581"/>
                  </a:lnTo>
                  <a:lnTo>
                    <a:pt x="1197769" y="1264444"/>
                  </a:lnTo>
                  <a:lnTo>
                    <a:pt x="1126331" y="1293019"/>
                  </a:lnTo>
                  <a:lnTo>
                    <a:pt x="1050131" y="1171575"/>
                  </a:lnTo>
                  <a:lnTo>
                    <a:pt x="957263" y="1195388"/>
                  </a:lnTo>
                  <a:lnTo>
                    <a:pt x="902494" y="1164431"/>
                  </a:lnTo>
                  <a:lnTo>
                    <a:pt x="862013" y="1185863"/>
                  </a:lnTo>
                  <a:lnTo>
                    <a:pt x="869156" y="1221581"/>
                  </a:lnTo>
                  <a:lnTo>
                    <a:pt x="842963" y="1247775"/>
                  </a:lnTo>
                  <a:lnTo>
                    <a:pt x="831056" y="1309688"/>
                  </a:lnTo>
                  <a:lnTo>
                    <a:pt x="778669" y="1362075"/>
                  </a:lnTo>
                  <a:lnTo>
                    <a:pt x="678656" y="1333500"/>
                  </a:lnTo>
                  <a:lnTo>
                    <a:pt x="671513" y="1366838"/>
                  </a:lnTo>
                  <a:lnTo>
                    <a:pt x="683419" y="1414463"/>
                  </a:lnTo>
                  <a:lnTo>
                    <a:pt x="650081" y="1483519"/>
                  </a:lnTo>
                  <a:lnTo>
                    <a:pt x="540544" y="1426369"/>
                  </a:lnTo>
                  <a:lnTo>
                    <a:pt x="581025" y="1364456"/>
                  </a:lnTo>
                  <a:lnTo>
                    <a:pt x="561975" y="1328738"/>
                  </a:lnTo>
                  <a:lnTo>
                    <a:pt x="590550" y="1226344"/>
                  </a:lnTo>
                  <a:lnTo>
                    <a:pt x="521494" y="1204913"/>
                  </a:lnTo>
                  <a:lnTo>
                    <a:pt x="495300" y="1245394"/>
                  </a:lnTo>
                  <a:lnTo>
                    <a:pt x="481013" y="1276350"/>
                  </a:lnTo>
                  <a:lnTo>
                    <a:pt x="459581" y="1264444"/>
                  </a:lnTo>
                  <a:lnTo>
                    <a:pt x="428625" y="1214438"/>
                  </a:lnTo>
                  <a:lnTo>
                    <a:pt x="404813" y="1231106"/>
                  </a:lnTo>
                  <a:lnTo>
                    <a:pt x="381000" y="1273969"/>
                  </a:lnTo>
                  <a:lnTo>
                    <a:pt x="333375" y="1269206"/>
                  </a:lnTo>
                  <a:lnTo>
                    <a:pt x="314325" y="1185863"/>
                  </a:lnTo>
                  <a:lnTo>
                    <a:pt x="373856" y="1147763"/>
                  </a:lnTo>
                  <a:lnTo>
                    <a:pt x="388144" y="1073944"/>
                  </a:lnTo>
                  <a:cubicBezTo>
                    <a:pt x="387350" y="1041400"/>
                    <a:pt x="386557" y="1008857"/>
                    <a:pt x="385763" y="976313"/>
                  </a:cubicBezTo>
                  <a:lnTo>
                    <a:pt x="335756" y="914400"/>
                  </a:lnTo>
                  <a:lnTo>
                    <a:pt x="247650" y="931069"/>
                  </a:lnTo>
                  <a:lnTo>
                    <a:pt x="164306" y="921544"/>
                  </a:lnTo>
                  <a:lnTo>
                    <a:pt x="135731" y="881063"/>
                  </a:lnTo>
                  <a:lnTo>
                    <a:pt x="0" y="854869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7642413" y="5151981"/>
              <a:ext cx="50023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5928078" y="5175958"/>
              <a:ext cx="973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6928547" y="5337163"/>
              <a:ext cx="71462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Бугульма</a:t>
              </a:r>
            </a:p>
          </p:txBody>
        </p:sp>
        <p:sp>
          <p:nvSpPr>
            <p:cNvPr id="295" name="Полилиния 294"/>
            <p:cNvSpPr/>
            <p:nvPr/>
          </p:nvSpPr>
          <p:spPr>
            <a:xfrm>
              <a:off x="7386233" y="5480712"/>
              <a:ext cx="723591" cy="1207558"/>
            </a:xfrm>
            <a:custGeom>
              <a:avLst/>
              <a:gdLst>
                <a:gd name="connsiteX0" fmla="*/ 130175 w 971550"/>
                <a:gd name="connsiteY0" fmla="*/ 0 h 1733550"/>
                <a:gd name="connsiteX1" fmla="*/ 203200 w 971550"/>
                <a:gd name="connsiteY1" fmla="*/ 3175 h 1733550"/>
                <a:gd name="connsiteX2" fmla="*/ 238125 w 971550"/>
                <a:gd name="connsiteY2" fmla="*/ 15875 h 1733550"/>
                <a:gd name="connsiteX3" fmla="*/ 250825 w 971550"/>
                <a:gd name="connsiteY3" fmla="*/ 63500 h 1733550"/>
                <a:gd name="connsiteX4" fmla="*/ 234950 w 971550"/>
                <a:gd name="connsiteY4" fmla="*/ 98425 h 1733550"/>
                <a:gd name="connsiteX5" fmla="*/ 241300 w 971550"/>
                <a:gd name="connsiteY5" fmla="*/ 114300 h 1733550"/>
                <a:gd name="connsiteX6" fmla="*/ 323850 w 971550"/>
                <a:gd name="connsiteY6" fmla="*/ 127000 h 1733550"/>
                <a:gd name="connsiteX7" fmla="*/ 342900 w 971550"/>
                <a:gd name="connsiteY7" fmla="*/ 104775 h 1733550"/>
                <a:gd name="connsiteX8" fmla="*/ 520700 w 971550"/>
                <a:gd name="connsiteY8" fmla="*/ 130175 h 1733550"/>
                <a:gd name="connsiteX9" fmla="*/ 644525 w 971550"/>
                <a:gd name="connsiteY9" fmla="*/ 149225 h 1733550"/>
                <a:gd name="connsiteX10" fmla="*/ 660400 w 971550"/>
                <a:gd name="connsiteY10" fmla="*/ 171450 h 1733550"/>
                <a:gd name="connsiteX11" fmla="*/ 654050 w 971550"/>
                <a:gd name="connsiteY11" fmla="*/ 215900 h 1733550"/>
                <a:gd name="connsiteX12" fmla="*/ 717550 w 971550"/>
                <a:gd name="connsiteY12" fmla="*/ 219075 h 1733550"/>
                <a:gd name="connsiteX13" fmla="*/ 746125 w 971550"/>
                <a:gd name="connsiteY13" fmla="*/ 219075 h 1733550"/>
                <a:gd name="connsiteX14" fmla="*/ 787400 w 971550"/>
                <a:gd name="connsiteY14" fmla="*/ 171450 h 1733550"/>
                <a:gd name="connsiteX15" fmla="*/ 784225 w 971550"/>
                <a:gd name="connsiteY15" fmla="*/ 228600 h 1733550"/>
                <a:gd name="connsiteX16" fmla="*/ 803275 w 971550"/>
                <a:gd name="connsiteY16" fmla="*/ 292100 h 1733550"/>
                <a:gd name="connsiteX17" fmla="*/ 790575 w 971550"/>
                <a:gd name="connsiteY17" fmla="*/ 349250 h 1733550"/>
                <a:gd name="connsiteX18" fmla="*/ 755650 w 971550"/>
                <a:gd name="connsiteY18" fmla="*/ 406400 h 1733550"/>
                <a:gd name="connsiteX19" fmla="*/ 755650 w 971550"/>
                <a:gd name="connsiteY19" fmla="*/ 476250 h 1733550"/>
                <a:gd name="connsiteX20" fmla="*/ 736600 w 971550"/>
                <a:gd name="connsiteY20" fmla="*/ 533400 h 1733550"/>
                <a:gd name="connsiteX21" fmla="*/ 733425 w 971550"/>
                <a:gd name="connsiteY21" fmla="*/ 641350 h 1733550"/>
                <a:gd name="connsiteX22" fmla="*/ 787400 w 971550"/>
                <a:gd name="connsiteY22" fmla="*/ 768350 h 1733550"/>
                <a:gd name="connsiteX23" fmla="*/ 796925 w 971550"/>
                <a:gd name="connsiteY23" fmla="*/ 869950 h 1733550"/>
                <a:gd name="connsiteX24" fmla="*/ 863600 w 971550"/>
                <a:gd name="connsiteY24" fmla="*/ 949325 h 1733550"/>
                <a:gd name="connsiteX25" fmla="*/ 854075 w 971550"/>
                <a:gd name="connsiteY25" fmla="*/ 971550 h 1733550"/>
                <a:gd name="connsiteX26" fmla="*/ 841375 w 971550"/>
                <a:gd name="connsiteY26" fmla="*/ 1000125 h 1733550"/>
                <a:gd name="connsiteX27" fmla="*/ 863600 w 971550"/>
                <a:gd name="connsiteY27" fmla="*/ 1019175 h 1733550"/>
                <a:gd name="connsiteX28" fmla="*/ 841375 w 971550"/>
                <a:gd name="connsiteY28" fmla="*/ 1082675 h 1733550"/>
                <a:gd name="connsiteX29" fmla="*/ 838200 w 971550"/>
                <a:gd name="connsiteY29" fmla="*/ 1117600 h 1733550"/>
                <a:gd name="connsiteX30" fmla="*/ 806450 w 971550"/>
                <a:gd name="connsiteY30" fmla="*/ 1123950 h 1733550"/>
                <a:gd name="connsiteX31" fmla="*/ 847725 w 971550"/>
                <a:gd name="connsiteY31" fmla="*/ 1244600 h 1733550"/>
                <a:gd name="connsiteX32" fmla="*/ 882650 w 971550"/>
                <a:gd name="connsiteY32" fmla="*/ 1355725 h 1733550"/>
                <a:gd name="connsiteX33" fmla="*/ 892175 w 971550"/>
                <a:gd name="connsiteY33" fmla="*/ 1438275 h 1733550"/>
                <a:gd name="connsiteX34" fmla="*/ 927100 w 971550"/>
                <a:gd name="connsiteY34" fmla="*/ 1492250 h 1733550"/>
                <a:gd name="connsiteX35" fmla="*/ 971550 w 971550"/>
                <a:gd name="connsiteY35" fmla="*/ 1533525 h 1733550"/>
                <a:gd name="connsiteX36" fmla="*/ 962025 w 971550"/>
                <a:gd name="connsiteY36" fmla="*/ 1571625 h 1733550"/>
                <a:gd name="connsiteX37" fmla="*/ 828675 w 971550"/>
                <a:gd name="connsiteY37" fmla="*/ 1539875 h 1733550"/>
                <a:gd name="connsiteX38" fmla="*/ 796925 w 971550"/>
                <a:gd name="connsiteY38" fmla="*/ 1593850 h 1733550"/>
                <a:gd name="connsiteX39" fmla="*/ 771525 w 971550"/>
                <a:gd name="connsiteY39" fmla="*/ 1663700 h 1733550"/>
                <a:gd name="connsiteX40" fmla="*/ 723900 w 971550"/>
                <a:gd name="connsiteY40" fmla="*/ 1733550 h 1733550"/>
                <a:gd name="connsiteX41" fmla="*/ 673100 w 971550"/>
                <a:gd name="connsiteY41" fmla="*/ 1682750 h 1733550"/>
                <a:gd name="connsiteX42" fmla="*/ 596900 w 971550"/>
                <a:gd name="connsiteY42" fmla="*/ 1622425 h 1733550"/>
                <a:gd name="connsiteX43" fmla="*/ 565150 w 971550"/>
                <a:gd name="connsiteY43" fmla="*/ 1562100 h 1733550"/>
                <a:gd name="connsiteX44" fmla="*/ 571500 w 971550"/>
                <a:gd name="connsiteY44" fmla="*/ 1454150 h 1733550"/>
                <a:gd name="connsiteX45" fmla="*/ 536575 w 971550"/>
                <a:gd name="connsiteY45" fmla="*/ 1422400 h 1733550"/>
                <a:gd name="connsiteX46" fmla="*/ 501650 w 971550"/>
                <a:gd name="connsiteY46" fmla="*/ 1416050 h 1733550"/>
                <a:gd name="connsiteX47" fmla="*/ 488950 w 971550"/>
                <a:gd name="connsiteY47" fmla="*/ 1355725 h 1733550"/>
                <a:gd name="connsiteX48" fmla="*/ 400050 w 971550"/>
                <a:gd name="connsiteY48" fmla="*/ 1365250 h 1733550"/>
                <a:gd name="connsiteX49" fmla="*/ 396875 w 971550"/>
                <a:gd name="connsiteY49" fmla="*/ 1409700 h 1733550"/>
                <a:gd name="connsiteX50" fmla="*/ 311150 w 971550"/>
                <a:gd name="connsiteY50" fmla="*/ 1454150 h 1733550"/>
                <a:gd name="connsiteX51" fmla="*/ 206375 w 971550"/>
                <a:gd name="connsiteY51" fmla="*/ 1473200 h 1733550"/>
                <a:gd name="connsiteX52" fmla="*/ 184150 w 971550"/>
                <a:gd name="connsiteY52" fmla="*/ 1454150 h 1733550"/>
                <a:gd name="connsiteX53" fmla="*/ 228600 w 971550"/>
                <a:gd name="connsiteY53" fmla="*/ 1393825 h 1733550"/>
                <a:gd name="connsiteX54" fmla="*/ 155575 w 971550"/>
                <a:gd name="connsiteY54" fmla="*/ 1231900 h 1733550"/>
                <a:gd name="connsiteX55" fmla="*/ 111125 w 971550"/>
                <a:gd name="connsiteY55" fmla="*/ 1181100 h 1733550"/>
                <a:gd name="connsiteX56" fmla="*/ 28575 w 971550"/>
                <a:gd name="connsiteY56" fmla="*/ 1133475 h 1733550"/>
                <a:gd name="connsiteX57" fmla="*/ 0 w 971550"/>
                <a:gd name="connsiteY57" fmla="*/ 1047750 h 1733550"/>
                <a:gd name="connsiteX58" fmla="*/ 28575 w 971550"/>
                <a:gd name="connsiteY58" fmla="*/ 1019175 h 1733550"/>
                <a:gd name="connsiteX59" fmla="*/ 98425 w 971550"/>
                <a:gd name="connsiteY59" fmla="*/ 1044575 h 1733550"/>
                <a:gd name="connsiteX60" fmla="*/ 149225 w 971550"/>
                <a:gd name="connsiteY60" fmla="*/ 1066800 h 1733550"/>
                <a:gd name="connsiteX61" fmla="*/ 196850 w 971550"/>
                <a:gd name="connsiteY61" fmla="*/ 1082675 h 1733550"/>
                <a:gd name="connsiteX62" fmla="*/ 196850 w 971550"/>
                <a:gd name="connsiteY62" fmla="*/ 1082675 h 1733550"/>
                <a:gd name="connsiteX63" fmla="*/ 177800 w 971550"/>
                <a:gd name="connsiteY63" fmla="*/ 1035050 h 1733550"/>
                <a:gd name="connsiteX64" fmla="*/ 171450 w 971550"/>
                <a:gd name="connsiteY64" fmla="*/ 1006475 h 1733550"/>
                <a:gd name="connsiteX65" fmla="*/ 257175 w 971550"/>
                <a:gd name="connsiteY65" fmla="*/ 1019175 h 1733550"/>
                <a:gd name="connsiteX66" fmla="*/ 330200 w 971550"/>
                <a:gd name="connsiteY66" fmla="*/ 876300 h 1733550"/>
                <a:gd name="connsiteX67" fmla="*/ 184150 w 971550"/>
                <a:gd name="connsiteY67" fmla="*/ 736600 h 1733550"/>
                <a:gd name="connsiteX68" fmla="*/ 234950 w 971550"/>
                <a:gd name="connsiteY68" fmla="*/ 711200 h 1733550"/>
                <a:gd name="connsiteX69" fmla="*/ 276225 w 971550"/>
                <a:gd name="connsiteY69" fmla="*/ 584200 h 1733550"/>
                <a:gd name="connsiteX70" fmla="*/ 260350 w 971550"/>
                <a:gd name="connsiteY70" fmla="*/ 565150 h 1733550"/>
                <a:gd name="connsiteX71" fmla="*/ 247650 w 971550"/>
                <a:gd name="connsiteY71" fmla="*/ 504825 h 1733550"/>
                <a:gd name="connsiteX72" fmla="*/ 250825 w 971550"/>
                <a:gd name="connsiteY72" fmla="*/ 482600 h 1733550"/>
                <a:gd name="connsiteX73" fmla="*/ 304800 w 971550"/>
                <a:gd name="connsiteY73" fmla="*/ 412750 h 1733550"/>
                <a:gd name="connsiteX74" fmla="*/ 250825 w 971550"/>
                <a:gd name="connsiteY74" fmla="*/ 374650 h 1733550"/>
                <a:gd name="connsiteX75" fmla="*/ 203200 w 971550"/>
                <a:gd name="connsiteY75" fmla="*/ 355600 h 1733550"/>
                <a:gd name="connsiteX76" fmla="*/ 158750 w 971550"/>
                <a:gd name="connsiteY76" fmla="*/ 292100 h 1733550"/>
                <a:gd name="connsiteX77" fmla="*/ 85725 w 971550"/>
                <a:gd name="connsiteY77" fmla="*/ 222250 h 1733550"/>
                <a:gd name="connsiteX78" fmla="*/ 22225 w 971550"/>
                <a:gd name="connsiteY78" fmla="*/ 215900 h 1733550"/>
                <a:gd name="connsiteX79" fmla="*/ 25400 w 971550"/>
                <a:gd name="connsiteY79" fmla="*/ 187325 h 1733550"/>
                <a:gd name="connsiteX80" fmla="*/ 92075 w 971550"/>
                <a:gd name="connsiteY80" fmla="*/ 101600 h 1733550"/>
                <a:gd name="connsiteX81" fmla="*/ 82550 w 971550"/>
                <a:gd name="connsiteY81" fmla="*/ 22225 h 1733550"/>
                <a:gd name="connsiteX82" fmla="*/ 130175 w 971550"/>
                <a:gd name="connsiteY82" fmla="*/ 0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71550" h="1733550">
                  <a:moveTo>
                    <a:pt x="130175" y="0"/>
                  </a:moveTo>
                  <a:lnTo>
                    <a:pt x="203200" y="3175"/>
                  </a:lnTo>
                  <a:lnTo>
                    <a:pt x="238125" y="15875"/>
                  </a:lnTo>
                  <a:lnTo>
                    <a:pt x="250825" y="63500"/>
                  </a:lnTo>
                  <a:lnTo>
                    <a:pt x="234950" y="98425"/>
                  </a:lnTo>
                  <a:lnTo>
                    <a:pt x="241300" y="114300"/>
                  </a:lnTo>
                  <a:lnTo>
                    <a:pt x="323850" y="127000"/>
                  </a:lnTo>
                  <a:lnTo>
                    <a:pt x="342900" y="104775"/>
                  </a:lnTo>
                  <a:lnTo>
                    <a:pt x="520700" y="130175"/>
                  </a:lnTo>
                  <a:lnTo>
                    <a:pt x="644525" y="149225"/>
                  </a:lnTo>
                  <a:lnTo>
                    <a:pt x="660400" y="171450"/>
                  </a:lnTo>
                  <a:lnTo>
                    <a:pt x="654050" y="215900"/>
                  </a:lnTo>
                  <a:lnTo>
                    <a:pt x="717550" y="219075"/>
                  </a:lnTo>
                  <a:lnTo>
                    <a:pt x="746125" y="219075"/>
                  </a:lnTo>
                  <a:lnTo>
                    <a:pt x="787400" y="171450"/>
                  </a:lnTo>
                  <a:lnTo>
                    <a:pt x="784225" y="228600"/>
                  </a:lnTo>
                  <a:lnTo>
                    <a:pt x="803275" y="292100"/>
                  </a:lnTo>
                  <a:lnTo>
                    <a:pt x="790575" y="349250"/>
                  </a:lnTo>
                  <a:lnTo>
                    <a:pt x="755650" y="406400"/>
                  </a:lnTo>
                  <a:lnTo>
                    <a:pt x="755650" y="476250"/>
                  </a:lnTo>
                  <a:lnTo>
                    <a:pt x="736600" y="533400"/>
                  </a:lnTo>
                  <a:cubicBezTo>
                    <a:pt x="735542" y="569383"/>
                    <a:pt x="734483" y="605367"/>
                    <a:pt x="733425" y="641350"/>
                  </a:cubicBezTo>
                  <a:lnTo>
                    <a:pt x="787400" y="768350"/>
                  </a:lnTo>
                  <a:lnTo>
                    <a:pt x="796925" y="869950"/>
                  </a:lnTo>
                  <a:lnTo>
                    <a:pt x="863600" y="949325"/>
                  </a:lnTo>
                  <a:lnTo>
                    <a:pt x="854075" y="971550"/>
                  </a:lnTo>
                  <a:lnTo>
                    <a:pt x="841375" y="1000125"/>
                  </a:lnTo>
                  <a:lnTo>
                    <a:pt x="863600" y="1019175"/>
                  </a:lnTo>
                  <a:lnTo>
                    <a:pt x="841375" y="1082675"/>
                  </a:lnTo>
                  <a:lnTo>
                    <a:pt x="838200" y="1117600"/>
                  </a:lnTo>
                  <a:lnTo>
                    <a:pt x="806450" y="1123950"/>
                  </a:lnTo>
                  <a:lnTo>
                    <a:pt x="847725" y="1244600"/>
                  </a:lnTo>
                  <a:lnTo>
                    <a:pt x="882650" y="1355725"/>
                  </a:lnTo>
                  <a:lnTo>
                    <a:pt x="892175" y="1438275"/>
                  </a:lnTo>
                  <a:lnTo>
                    <a:pt x="927100" y="1492250"/>
                  </a:lnTo>
                  <a:lnTo>
                    <a:pt x="971550" y="1533525"/>
                  </a:lnTo>
                  <a:lnTo>
                    <a:pt x="962025" y="1571625"/>
                  </a:lnTo>
                  <a:lnTo>
                    <a:pt x="828675" y="1539875"/>
                  </a:lnTo>
                  <a:lnTo>
                    <a:pt x="796925" y="1593850"/>
                  </a:lnTo>
                  <a:lnTo>
                    <a:pt x="771525" y="1663700"/>
                  </a:lnTo>
                  <a:lnTo>
                    <a:pt x="723900" y="1733550"/>
                  </a:lnTo>
                  <a:lnTo>
                    <a:pt x="673100" y="1682750"/>
                  </a:lnTo>
                  <a:lnTo>
                    <a:pt x="596900" y="1622425"/>
                  </a:lnTo>
                  <a:lnTo>
                    <a:pt x="565150" y="1562100"/>
                  </a:lnTo>
                  <a:lnTo>
                    <a:pt x="571500" y="1454150"/>
                  </a:lnTo>
                  <a:lnTo>
                    <a:pt x="536575" y="1422400"/>
                  </a:lnTo>
                  <a:lnTo>
                    <a:pt x="501650" y="1416050"/>
                  </a:lnTo>
                  <a:lnTo>
                    <a:pt x="488950" y="1355725"/>
                  </a:lnTo>
                  <a:lnTo>
                    <a:pt x="400050" y="1365250"/>
                  </a:lnTo>
                  <a:lnTo>
                    <a:pt x="396875" y="1409700"/>
                  </a:lnTo>
                  <a:lnTo>
                    <a:pt x="311150" y="1454150"/>
                  </a:lnTo>
                  <a:lnTo>
                    <a:pt x="206375" y="1473200"/>
                  </a:lnTo>
                  <a:lnTo>
                    <a:pt x="184150" y="1454150"/>
                  </a:lnTo>
                  <a:lnTo>
                    <a:pt x="228600" y="1393825"/>
                  </a:lnTo>
                  <a:lnTo>
                    <a:pt x="155575" y="1231900"/>
                  </a:lnTo>
                  <a:lnTo>
                    <a:pt x="111125" y="1181100"/>
                  </a:lnTo>
                  <a:lnTo>
                    <a:pt x="28575" y="1133475"/>
                  </a:lnTo>
                  <a:lnTo>
                    <a:pt x="0" y="1047750"/>
                  </a:lnTo>
                  <a:lnTo>
                    <a:pt x="28575" y="1019175"/>
                  </a:lnTo>
                  <a:lnTo>
                    <a:pt x="98425" y="1044575"/>
                  </a:lnTo>
                  <a:lnTo>
                    <a:pt x="149225" y="1066800"/>
                  </a:lnTo>
                  <a:lnTo>
                    <a:pt x="196850" y="1082675"/>
                  </a:lnTo>
                  <a:lnTo>
                    <a:pt x="196850" y="1082675"/>
                  </a:lnTo>
                  <a:lnTo>
                    <a:pt x="177800" y="1035050"/>
                  </a:lnTo>
                  <a:lnTo>
                    <a:pt x="171450" y="1006475"/>
                  </a:lnTo>
                  <a:lnTo>
                    <a:pt x="257175" y="1019175"/>
                  </a:lnTo>
                  <a:lnTo>
                    <a:pt x="330200" y="876300"/>
                  </a:lnTo>
                  <a:lnTo>
                    <a:pt x="184150" y="736600"/>
                  </a:lnTo>
                  <a:lnTo>
                    <a:pt x="234950" y="711200"/>
                  </a:lnTo>
                  <a:lnTo>
                    <a:pt x="276225" y="584200"/>
                  </a:lnTo>
                  <a:lnTo>
                    <a:pt x="260350" y="565150"/>
                  </a:lnTo>
                  <a:lnTo>
                    <a:pt x="247650" y="504825"/>
                  </a:lnTo>
                  <a:lnTo>
                    <a:pt x="250825" y="482600"/>
                  </a:lnTo>
                  <a:lnTo>
                    <a:pt x="304800" y="412750"/>
                  </a:lnTo>
                  <a:lnTo>
                    <a:pt x="250825" y="374650"/>
                  </a:lnTo>
                  <a:lnTo>
                    <a:pt x="203200" y="355600"/>
                  </a:lnTo>
                  <a:lnTo>
                    <a:pt x="158750" y="292100"/>
                  </a:lnTo>
                  <a:lnTo>
                    <a:pt x="85725" y="222250"/>
                  </a:lnTo>
                  <a:lnTo>
                    <a:pt x="22225" y="215900"/>
                  </a:lnTo>
                  <a:lnTo>
                    <a:pt x="25400" y="187325"/>
                  </a:lnTo>
                  <a:lnTo>
                    <a:pt x="92075" y="101600"/>
                  </a:lnTo>
                  <a:lnTo>
                    <a:pt x="82550" y="22225"/>
                  </a:lnTo>
                  <a:lnTo>
                    <a:pt x="130175" y="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495010" y="5854187"/>
              <a:ext cx="76952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7420107" y="3956909"/>
              <a:ext cx="119952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Муслюмово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7170644" y="4550577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299" name="Прямоугольник 298"/>
            <p:cNvSpPr/>
            <p:nvPr/>
          </p:nvSpPr>
          <p:spPr>
            <a:xfrm>
              <a:off x="1930486" y="3758080"/>
              <a:ext cx="120469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Камское  Устье</a:t>
              </a:r>
            </a:p>
          </p:txBody>
        </p:sp>
        <p:sp>
          <p:nvSpPr>
            <p:cNvPr id="300" name="Прямоугольник 299"/>
            <p:cNvSpPr/>
            <p:nvPr/>
          </p:nvSpPr>
          <p:spPr>
            <a:xfrm>
              <a:off x="2085977" y="2158038"/>
              <a:ext cx="123880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01" name="Прямоугольник 300"/>
            <p:cNvSpPr/>
            <p:nvPr/>
          </p:nvSpPr>
          <p:spPr>
            <a:xfrm>
              <a:off x="2361409" y="2635366"/>
              <a:ext cx="5744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067962" y="3466876"/>
              <a:ext cx="1061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2985462" y="4723244"/>
              <a:ext cx="130348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6547792" y="3965448"/>
              <a:ext cx="838440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Сарманово</a:t>
              </a:r>
            </a:p>
          </p:txBody>
        </p:sp>
        <p:sp>
          <p:nvSpPr>
            <p:cNvPr id="305" name="Прямоугольник 304"/>
            <p:cNvSpPr/>
            <p:nvPr/>
          </p:nvSpPr>
          <p:spPr>
            <a:xfrm>
              <a:off x="5300073" y="2718020"/>
              <a:ext cx="79514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1745526" y="3245548"/>
              <a:ext cx="123993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09" name="Прямоугольник 308"/>
            <p:cNvSpPr/>
            <p:nvPr/>
          </p:nvSpPr>
          <p:spPr>
            <a:xfrm>
              <a:off x="6070998" y="3015691"/>
              <a:ext cx="156044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3795875" y="2435098"/>
              <a:ext cx="801333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Богатые Сабы</a:t>
              </a:r>
            </a:p>
          </p:txBody>
        </p:sp>
        <p:sp>
          <p:nvSpPr>
            <p:cNvPr id="311" name="Прямоугольник 310"/>
            <p:cNvSpPr/>
            <p:nvPr/>
          </p:nvSpPr>
          <p:spPr>
            <a:xfrm>
              <a:off x="3379215" y="3844283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3196089" y="2004115"/>
              <a:ext cx="47280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Арск</a:t>
              </a:r>
            </a:p>
          </p:txBody>
        </p:sp>
        <p:grpSp>
          <p:nvGrpSpPr>
            <p:cNvPr id="315" name="Группа 314"/>
            <p:cNvGrpSpPr/>
            <p:nvPr/>
          </p:nvGrpSpPr>
          <p:grpSpPr>
            <a:xfrm>
              <a:off x="155423" y="6115635"/>
              <a:ext cx="4198016" cy="566112"/>
              <a:chOff x="1599050" y="9333078"/>
              <a:chExt cx="6060028" cy="1023030"/>
            </a:xfrm>
          </p:grpSpPr>
          <p:sp>
            <p:nvSpPr>
              <p:cNvPr id="316" name="Прямоугольник 315"/>
              <p:cNvSpPr/>
              <p:nvPr/>
            </p:nvSpPr>
            <p:spPr>
              <a:xfrm>
                <a:off x="1599050" y="9340451"/>
                <a:ext cx="6060028" cy="1015657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317" name="Text Box 144"/>
              <p:cNvSpPr txBox="1">
                <a:spLocks noChangeArrowheads="1"/>
              </p:cNvSpPr>
              <p:nvPr/>
            </p:nvSpPr>
            <p:spPr bwMode="auto">
              <a:xfrm>
                <a:off x="2411644" y="9333078"/>
                <a:ext cx="4154783" cy="480449"/>
              </a:xfrm>
              <a:prstGeom prst="rect">
                <a:avLst/>
              </a:prstGeom>
              <a:solidFill>
                <a:srgbClr val="FFFFFF">
                  <a:alpha val="7000"/>
                </a:srgbClr>
              </a:solidFill>
              <a:ln>
                <a:noFill/>
              </a:ln>
              <a:extLst/>
            </p:spPr>
            <p:txBody>
              <a:bodyPr wrap="square" lIns="95611" tIns="47827" rIns="95611" bIns="47827">
                <a:spAutoFit/>
              </a:bodyPr>
              <a:lstStyle>
                <a:lvl1pPr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ru-RU" sz="1100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318" name="Прямоугольник 317"/>
            <p:cNvSpPr/>
            <p:nvPr/>
          </p:nvSpPr>
          <p:spPr>
            <a:xfrm>
              <a:off x="519554" y="6291431"/>
              <a:ext cx="3392777" cy="278239"/>
            </a:xfrm>
            <a:prstGeom prst="rect">
              <a:avLst/>
            </a:prstGeom>
          </p:spPr>
          <p:txBody>
            <a:bodyPr wrap="square" lIns="77413" tIns="38714" rIns="77413" bIns="38714">
              <a:spAutoFit/>
            </a:bodyPr>
            <a:lstStyle/>
            <a:p>
              <a:pPr algn="just"/>
              <a:r>
                <a:rPr lang="ru-RU" sz="1300" dirty="0">
                  <a:solidFill>
                    <a:srgbClr val="000000"/>
                  </a:solidFill>
                  <a:cs typeface="Times New Roman" pitchFamily="18" charset="0"/>
                </a:rPr>
                <a:t>Показатели выявленных термических точек</a:t>
              </a:r>
            </a:p>
          </p:txBody>
        </p:sp>
        <p:sp>
          <p:nvSpPr>
            <p:cNvPr id="319" name="Овал 318"/>
            <p:cNvSpPr/>
            <p:nvPr/>
          </p:nvSpPr>
          <p:spPr>
            <a:xfrm>
              <a:off x="207324" y="62621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0" name="Овал 319"/>
            <p:cNvSpPr/>
            <p:nvPr/>
          </p:nvSpPr>
          <p:spPr>
            <a:xfrm>
              <a:off x="7093158" y="201914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21" name="Овал 320"/>
            <p:cNvSpPr/>
            <p:nvPr/>
          </p:nvSpPr>
          <p:spPr>
            <a:xfrm>
              <a:off x="6395412" y="469617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22" name="Овал 321"/>
            <p:cNvSpPr/>
            <p:nvPr/>
          </p:nvSpPr>
          <p:spPr>
            <a:xfrm>
              <a:off x="4417185" y="4840790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3" name="Овал 322"/>
            <p:cNvSpPr/>
            <p:nvPr/>
          </p:nvSpPr>
          <p:spPr>
            <a:xfrm>
              <a:off x="8356938" y="3110594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</a:p>
          </p:txBody>
        </p:sp>
        <p:sp>
          <p:nvSpPr>
            <p:cNvPr id="324" name="Овал 323"/>
            <p:cNvSpPr/>
            <p:nvPr/>
          </p:nvSpPr>
          <p:spPr>
            <a:xfrm>
              <a:off x="3388875" y="502406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" name="Овал 324"/>
            <p:cNvSpPr/>
            <p:nvPr/>
          </p:nvSpPr>
          <p:spPr>
            <a:xfrm>
              <a:off x="3596519" y="403173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Овал 325"/>
            <p:cNvSpPr/>
            <p:nvPr/>
          </p:nvSpPr>
          <p:spPr>
            <a:xfrm>
              <a:off x="1201565" y="457998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Овал 326"/>
            <p:cNvSpPr/>
            <p:nvPr/>
          </p:nvSpPr>
          <p:spPr>
            <a:xfrm>
              <a:off x="2093250" y="341027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" name="Овал 327"/>
            <p:cNvSpPr/>
            <p:nvPr/>
          </p:nvSpPr>
          <p:spPr>
            <a:xfrm>
              <a:off x="5545254" y="291676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" name="Овал 328"/>
            <p:cNvSpPr/>
            <p:nvPr/>
          </p:nvSpPr>
          <p:spPr>
            <a:xfrm>
              <a:off x="6168410" y="398459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1" name="Овал 330"/>
            <p:cNvSpPr/>
            <p:nvPr/>
          </p:nvSpPr>
          <p:spPr>
            <a:xfrm>
              <a:off x="2439449" y="291415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2" name="Овал 331"/>
            <p:cNvSpPr/>
            <p:nvPr/>
          </p:nvSpPr>
          <p:spPr>
            <a:xfrm>
              <a:off x="2813087" y="372657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60888" rIns="3600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10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3" name="Овал 332"/>
            <p:cNvSpPr/>
            <p:nvPr/>
          </p:nvSpPr>
          <p:spPr>
            <a:xfrm>
              <a:off x="6301574" y="540103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4" name="Овал 333"/>
            <p:cNvSpPr/>
            <p:nvPr/>
          </p:nvSpPr>
          <p:spPr>
            <a:xfrm>
              <a:off x="6363354" y="255822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35" name="Овал 334"/>
            <p:cNvSpPr/>
            <p:nvPr/>
          </p:nvSpPr>
          <p:spPr>
            <a:xfrm>
              <a:off x="7631439" y="350907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6" name="Овал 335"/>
            <p:cNvSpPr/>
            <p:nvPr/>
          </p:nvSpPr>
          <p:spPr>
            <a:xfrm>
              <a:off x="6670192" y="332278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37" name="Овал 336"/>
            <p:cNvSpPr/>
            <p:nvPr/>
          </p:nvSpPr>
          <p:spPr>
            <a:xfrm>
              <a:off x="5316829" y="443336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Овал 337"/>
            <p:cNvSpPr/>
            <p:nvPr/>
          </p:nvSpPr>
          <p:spPr>
            <a:xfrm>
              <a:off x="5402893" y="3709943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Овал 338"/>
            <p:cNvSpPr/>
            <p:nvPr/>
          </p:nvSpPr>
          <p:spPr>
            <a:xfrm>
              <a:off x="4096496" y="547765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0" name="Овал 339"/>
            <p:cNvSpPr/>
            <p:nvPr/>
          </p:nvSpPr>
          <p:spPr>
            <a:xfrm>
              <a:off x="2555553" y="468188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</a:p>
          </p:txBody>
        </p:sp>
        <p:sp>
          <p:nvSpPr>
            <p:cNvPr id="341" name="Овал 340"/>
            <p:cNvSpPr/>
            <p:nvPr/>
          </p:nvSpPr>
          <p:spPr>
            <a:xfrm>
              <a:off x="1981250" y="488578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4353447" y="4090976"/>
              <a:ext cx="368505" cy="38454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Овал 342"/>
            <p:cNvSpPr/>
            <p:nvPr/>
          </p:nvSpPr>
          <p:spPr>
            <a:xfrm>
              <a:off x="3798072" y="35140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44" name="Овал 343"/>
            <p:cNvSpPr/>
            <p:nvPr/>
          </p:nvSpPr>
          <p:spPr>
            <a:xfrm>
              <a:off x="5297376" y="51759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5" name="Овал 344"/>
            <p:cNvSpPr/>
            <p:nvPr/>
          </p:nvSpPr>
          <p:spPr>
            <a:xfrm>
              <a:off x="7703047" y="53959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6" name="Овал 345"/>
            <p:cNvSpPr/>
            <p:nvPr/>
          </p:nvSpPr>
          <p:spPr>
            <a:xfrm>
              <a:off x="7355776" y="477474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47" name="TextBox 5"/>
            <p:cNvSpPr txBox="1">
              <a:spLocks noChangeArrowheads="1"/>
            </p:cNvSpPr>
            <p:nvPr/>
          </p:nvSpPr>
          <p:spPr bwMode="auto">
            <a:xfrm>
              <a:off x="112492" y="838994"/>
              <a:ext cx="8981039" cy="594962"/>
            </a:xfrm>
            <a:prstGeom prst="rect">
              <a:avLst/>
            </a:prstGeom>
            <a:solidFill>
              <a:srgbClr val="DDDFE3"/>
            </a:solidFill>
            <a:ln w="6350">
              <a:noFill/>
            </a:ln>
            <a:extLst/>
          </p:spPr>
          <p:txBody>
            <a:bodyPr wrap="square" lIns="76041" tIns="38022" rIns="76041" bIns="38022">
              <a:spAutoFit/>
            </a:bodyPr>
            <a:lstStyle>
              <a:defPPr>
                <a:defRPr lang="ru-RU"/>
              </a:defPPr>
              <a:lvl1pPr algn="ctr" defTabSz="883705" eaLnBrk="1" hangingPunct="1">
                <a:defRPr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2100"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100"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100"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100">
                  <a:latin typeface="Arial" charset="0"/>
                  <a:cs typeface="Arial" charset="0"/>
                </a:defRPr>
              </a:lvl5pPr>
              <a:lvl6pPr marL="25146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6pPr>
              <a:lvl7pPr marL="29718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7pPr>
              <a:lvl8pPr marL="34290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8pPr>
              <a:lvl9pPr marL="38862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9pPr>
            </a:lstStyle>
            <a:p>
              <a:r>
                <a:rPr lang="ru-RU" dirty="0"/>
                <a:t>С начала года </a:t>
              </a:r>
              <a:r>
                <a:rPr lang="ru-RU" dirty="0" smtClean="0"/>
                <a:t>зарегистрированы 212 термические точки  </a:t>
              </a:r>
              <a:r>
                <a:rPr lang="ru-RU" dirty="0"/>
                <a:t>(</a:t>
              </a:r>
              <a:r>
                <a:rPr lang="ru-RU" dirty="0" smtClean="0"/>
                <a:t>178– </a:t>
              </a:r>
              <a:r>
                <a:rPr lang="ru-RU" dirty="0"/>
                <a:t>подтверждены, </a:t>
              </a:r>
              <a:r>
                <a:rPr lang="ru-RU" dirty="0" smtClean="0"/>
                <a:t>34 </a:t>
              </a:r>
              <a:r>
                <a:rPr lang="ru-RU" dirty="0"/>
                <a:t>– не подтверждены). </a:t>
              </a:r>
            </a:p>
            <a:p>
              <a:r>
                <a:rPr lang="ru-RU" dirty="0"/>
                <a:t>АППГ </a:t>
              </a:r>
              <a:r>
                <a:rPr lang="ru-RU" dirty="0" smtClean="0"/>
                <a:t>–397 термоточки (378 </a:t>
              </a:r>
              <a:r>
                <a:rPr lang="ru-RU" dirty="0"/>
                <a:t>– </a:t>
              </a:r>
              <a:r>
                <a:rPr lang="ru-RU" dirty="0" smtClean="0"/>
                <a:t>подтверждены, 19 </a:t>
              </a:r>
              <a:r>
                <a:rPr lang="ru-RU" dirty="0"/>
                <a:t>– не подтверждены).</a:t>
              </a:r>
            </a:p>
            <a:p>
              <a:r>
                <a:rPr lang="ru-RU" dirty="0"/>
                <a:t>За неделю природные пожары не зарегистрированы. С начала года природные пожары не зарегистрированы. АППГ – </a:t>
              </a:r>
              <a:r>
                <a:rPr lang="ru-RU" dirty="0" smtClean="0"/>
                <a:t>13  </a:t>
              </a:r>
              <a:r>
                <a:rPr lang="ru-RU" dirty="0"/>
                <a:t>природных </a:t>
              </a:r>
              <a:r>
                <a:rPr lang="ru-RU" dirty="0" smtClean="0"/>
                <a:t>пожаров.</a:t>
              </a:r>
              <a:endParaRPr lang="ru-RU" dirty="0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4814337" y="3071621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2" name="Овал 141"/>
          <p:cNvSpPr/>
          <p:nvPr/>
        </p:nvSpPr>
        <p:spPr>
          <a:xfrm>
            <a:off x="1572994" y="2914211"/>
            <a:ext cx="390197" cy="38454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44" tIns="60628" rIns="35844" bIns="6062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10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3" name="Овал 142"/>
          <p:cNvSpPr/>
          <p:nvPr/>
        </p:nvSpPr>
        <p:spPr>
          <a:xfrm>
            <a:off x="2649413" y="2313529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126" tIns="60562" rIns="121126" bIns="6056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6</a:t>
            </a:r>
          </a:p>
        </p:txBody>
      </p:sp>
      <p:sp>
        <p:nvSpPr>
          <p:cNvPr id="144" name="Овал 143"/>
          <p:cNvSpPr/>
          <p:nvPr/>
        </p:nvSpPr>
        <p:spPr>
          <a:xfrm>
            <a:off x="1092549" y="3739794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126" tIns="60562" rIns="121126" bIns="6056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45" name="Овал 144"/>
          <p:cNvSpPr/>
          <p:nvPr/>
        </p:nvSpPr>
        <p:spPr>
          <a:xfrm>
            <a:off x="4050532" y="1838305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126" tIns="60562" rIns="121126" bIns="6056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46" name="Овал 145"/>
          <p:cNvSpPr/>
          <p:nvPr/>
        </p:nvSpPr>
        <p:spPr>
          <a:xfrm>
            <a:off x="8035305" y="6049888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126" tIns="60562" rIns="121126" bIns="6056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47" name="Овал 146"/>
          <p:cNvSpPr/>
          <p:nvPr/>
        </p:nvSpPr>
        <p:spPr>
          <a:xfrm>
            <a:off x="1606751" y="4088590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126" tIns="60562" rIns="121126" bIns="60562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8" name="Овал 147"/>
          <p:cNvSpPr/>
          <p:nvPr/>
        </p:nvSpPr>
        <p:spPr>
          <a:xfrm>
            <a:off x="2888879" y="1821616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126" tIns="60562" rIns="121126" bIns="6056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149" name="Овал 148"/>
          <p:cNvSpPr/>
          <p:nvPr/>
        </p:nvSpPr>
        <p:spPr>
          <a:xfrm>
            <a:off x="3216318" y="3064212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126" tIns="60562" rIns="121126" bIns="6056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50" name="Овал 149"/>
          <p:cNvSpPr/>
          <p:nvPr/>
        </p:nvSpPr>
        <p:spPr>
          <a:xfrm>
            <a:off x="4850613" y="2301736"/>
            <a:ext cx="322700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78" tIns="60888" rIns="121778" bIns="6088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415783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7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93" tIns="38600" rIns="77193" bIns="3860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22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93" tIns="38600" rIns="77193" bIns="3860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7414" name="Группа 101"/>
          <p:cNvGrpSpPr>
            <a:grpSpLocks/>
          </p:cNvGrpSpPr>
          <p:nvPr/>
        </p:nvGrpSpPr>
        <p:grpSpPr bwMode="auto">
          <a:xfrm>
            <a:off x="9868737" y="789700"/>
            <a:ext cx="2262420" cy="2074814"/>
            <a:chOff x="517062" y="7636899"/>
            <a:chExt cx="5186018" cy="1980101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536467" y="7636899"/>
              <a:ext cx="5137505" cy="19801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30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271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ПОКАЗАТЕЛИ ПОЖАРНОЙ ОПАСНОСТИ ЛЕСОВ</a:t>
              </a:r>
            </a:p>
          </p:txBody>
        </p:sp>
      </p:grp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9980901" y="1570975"/>
            <a:ext cx="292062" cy="209599"/>
          </a:xfrm>
          <a:prstGeom prst="rect">
            <a:avLst/>
          </a:prstGeom>
          <a:solidFill>
            <a:srgbClr val="E5761B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139" tIns="27569" rIns="55139" bIns="27569" anchor="ctr"/>
          <a:lstStyle/>
          <a:p>
            <a:pPr algn="ctr" defTabSz="1016272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10361897" y="1551887"/>
            <a:ext cx="1756605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Высокая (4 класс) пожарная опасность лесов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87259" y="2220942"/>
            <a:ext cx="285712" cy="207481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139" tIns="27569" rIns="55139" bIns="27569" anchor="ctr"/>
          <a:lstStyle/>
          <a:p>
            <a:pPr algn="ctr" defTabSz="1016272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8241" y="2210321"/>
            <a:ext cx="1695229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Малая (2 класс) пожарной опасности 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9980901" y="1206823"/>
            <a:ext cx="292062" cy="207481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193" tIns="38600" rIns="77193" bIns="3860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10361897" y="1221607"/>
            <a:ext cx="1756605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94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Чрезвычайная (5 класс) пожарная опасность лесов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9989372" y="1880083"/>
            <a:ext cx="292062" cy="209599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638" tIns="36820" rIns="73638" bIns="36820" anchor="ctr"/>
          <a:lstStyle/>
          <a:p>
            <a:pPr algn="ctr"/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10363972" y="1856754"/>
            <a:ext cx="1777769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Средняя (3 класс) пожарная опасность </a:t>
            </a:r>
          </a:p>
        </p:txBody>
      </p:sp>
      <p:sp>
        <p:nvSpPr>
          <p:cNvPr id="183" name="Прямоугольник 182"/>
          <p:cNvSpPr>
            <a:spLocks noChangeAspect="1"/>
          </p:cNvSpPr>
          <p:nvPr/>
        </p:nvSpPr>
        <p:spPr>
          <a:xfrm>
            <a:off x="9980946" y="2553333"/>
            <a:ext cx="285713" cy="207481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33" tIns="38618" rIns="77233" bIns="38618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61851" y="2542714"/>
            <a:ext cx="169523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Пожарная опасность лесов отсутствует</a:t>
            </a:r>
          </a:p>
        </p:txBody>
      </p:sp>
      <p:grpSp>
        <p:nvGrpSpPr>
          <p:cNvPr id="17425" name="Группа 101"/>
          <p:cNvGrpSpPr>
            <a:grpSpLocks/>
          </p:cNvGrpSpPr>
          <p:nvPr/>
        </p:nvGrpSpPr>
        <p:grpSpPr bwMode="auto">
          <a:xfrm>
            <a:off x="9841222" y="2057924"/>
            <a:ext cx="2215862" cy="4653511"/>
            <a:chOff x="487379" y="7592966"/>
            <a:chExt cx="5186018" cy="2614951"/>
          </a:xfrm>
        </p:grpSpPr>
        <p:sp>
          <p:nvSpPr>
            <p:cNvPr id="113" name="Прямоугольник 112"/>
            <p:cNvSpPr/>
            <p:nvPr/>
          </p:nvSpPr>
          <p:spPr>
            <a:xfrm>
              <a:off x="536911" y="8098587"/>
              <a:ext cx="5136486" cy="210933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234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5" name="Прямоугольник 4"/>
          <p:cNvSpPr>
            <a:spLocks noChangeArrowheads="1"/>
          </p:cNvSpPr>
          <p:nvPr/>
        </p:nvSpPr>
        <p:spPr bwMode="auto">
          <a:xfrm>
            <a:off x="9856042" y="2947097"/>
            <a:ext cx="2201047" cy="3764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94" tIns="35194" rIns="35194" bIns="35194">
            <a:spAutoFit/>
          </a:bodyPr>
          <a:lstStyle/>
          <a:p>
            <a:pPr algn="ctr">
              <a:defRPr/>
            </a:pPr>
            <a:r>
              <a:rPr lang="ru-RU" altLang="ru-RU" sz="1200" cap="all" dirty="0">
                <a:solidFill>
                  <a:srgbClr val="000000"/>
                </a:solidFill>
              </a:rPr>
              <a:t>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пожаров, горения травы и мусора, термических аномалий, перехода огня на жилые дома, хозяйственные, садовые, дачные постройки, а также прилегающий лесной фонд.</a:t>
            </a:r>
          </a:p>
        </p:txBody>
      </p:sp>
      <p:sp>
        <p:nvSpPr>
          <p:cNvPr id="114" name="Заголовок 1"/>
          <p:cNvSpPr txBox="1">
            <a:spLocks/>
          </p:cNvSpPr>
          <p:nvPr/>
        </p:nvSpPr>
        <p:spPr>
          <a:xfrm>
            <a:off x="7456" y="6354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740" tIns="27359" rIns="54740" bIns="27359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grpSp>
        <p:nvGrpSpPr>
          <p:cNvPr id="124" name="Группа 4"/>
          <p:cNvGrpSpPr>
            <a:grpSpLocks/>
          </p:cNvGrpSpPr>
          <p:nvPr/>
        </p:nvGrpSpPr>
        <p:grpSpPr bwMode="auto">
          <a:xfrm>
            <a:off x="245503" y="772608"/>
            <a:ext cx="9428523" cy="5913218"/>
            <a:chOff x="244502" y="798182"/>
            <a:chExt cx="9549461" cy="5832012"/>
          </a:xfrm>
        </p:grpSpPr>
        <p:pic>
          <p:nvPicPr>
            <p:cNvPr id="129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505" y="798182"/>
              <a:ext cx="9549458" cy="5832012"/>
            </a:xfrm>
            <a:prstGeom prst="rect">
              <a:avLst/>
            </a:pr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0" name="Полилиния 129"/>
            <p:cNvSpPr/>
            <p:nvPr/>
          </p:nvSpPr>
          <p:spPr>
            <a:xfrm>
              <a:off x="6642963" y="2756803"/>
              <a:ext cx="1266830" cy="98766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31" name="Полилиния 130"/>
            <p:cNvSpPr/>
            <p:nvPr/>
          </p:nvSpPr>
          <p:spPr>
            <a:xfrm>
              <a:off x="5416859" y="3107601"/>
              <a:ext cx="1404016" cy="1215264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32" name="Полилиния 131"/>
            <p:cNvSpPr/>
            <p:nvPr/>
          </p:nvSpPr>
          <p:spPr>
            <a:xfrm>
              <a:off x="7472511" y="1426694"/>
              <a:ext cx="1504763" cy="1399015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842550" y="3470927"/>
              <a:ext cx="1305414" cy="69115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E5761B">
                <a:alpha val="88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139" tIns="27569" rIns="55139" bIns="27569" anchor="ctr"/>
            <a:lstStyle/>
            <a:p>
              <a:pPr algn="ctr" defTabSz="1016272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4484420" y="1741995"/>
              <a:ext cx="1761988" cy="10148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6537929" y="2357978"/>
              <a:ext cx="1305415" cy="62642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3965683" y="2499968"/>
              <a:ext cx="874563" cy="787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3356919" y="1485160"/>
              <a:ext cx="1088917" cy="124867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1350567" y="2420621"/>
              <a:ext cx="1515482" cy="111712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5157490" y="4036796"/>
              <a:ext cx="1024611" cy="84149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8499266" y="2729657"/>
              <a:ext cx="1294697" cy="1106683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6293565" y="3525217"/>
              <a:ext cx="1073913" cy="97304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4677338" y="4452325"/>
              <a:ext cx="1035329" cy="86446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4207904" y="2082352"/>
              <a:ext cx="926008" cy="93128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2908920" y="1604182"/>
              <a:ext cx="713797" cy="76423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1929323" y="2923849"/>
              <a:ext cx="853128" cy="101689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E5761B">
                <a:alpha val="88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139" tIns="27569" rIns="55139" bIns="27569" anchor="ctr"/>
            <a:lstStyle/>
            <a:p>
              <a:pPr algn="ctr" defTabSz="1016272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3033245" y="2685808"/>
              <a:ext cx="1303271" cy="678626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E5761B">
                <a:alpha val="88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139" tIns="27569" rIns="55139" bIns="27569" anchor="ctr"/>
            <a:lstStyle/>
            <a:p>
              <a:pPr algn="ctr" defTabSz="1016272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7" name="Прямоугольник 156"/>
            <p:cNvSpPr/>
            <p:nvPr/>
          </p:nvSpPr>
          <p:spPr>
            <a:xfrm>
              <a:off x="7804760" y="2383035"/>
              <a:ext cx="90457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Агрыз</a:t>
              </a:r>
            </a:p>
          </p:txBody>
        </p:sp>
        <p:sp>
          <p:nvSpPr>
            <p:cNvPr id="158" name="Прямоугольник 157"/>
            <p:cNvSpPr/>
            <p:nvPr/>
          </p:nvSpPr>
          <p:spPr>
            <a:xfrm>
              <a:off x="4670908" y="2055207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Кукмор</a:t>
              </a:r>
            </a:p>
          </p:txBody>
        </p:sp>
        <p:sp>
          <p:nvSpPr>
            <p:cNvPr id="159" name="Прямоугольник 158"/>
            <p:cNvSpPr/>
            <p:nvPr/>
          </p:nvSpPr>
          <p:spPr>
            <a:xfrm>
              <a:off x="3944248" y="2712952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Тюлячи</a:t>
              </a: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3635579" y="2230606"/>
              <a:ext cx="510162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Арск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6565795" y="3750730"/>
              <a:ext cx="54017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Заинск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3202584" y="2865383"/>
              <a:ext cx="763099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Пестрецы</a:t>
              </a:r>
            </a:p>
          </p:txBody>
        </p:sp>
        <p:sp>
          <p:nvSpPr>
            <p:cNvPr id="164" name="Полилиния 163"/>
            <p:cNvSpPr/>
            <p:nvPr/>
          </p:nvSpPr>
          <p:spPr>
            <a:xfrm>
              <a:off x="4396535" y="3598299"/>
              <a:ext cx="1326849" cy="914580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5" name="Полилиния 164"/>
            <p:cNvSpPr/>
            <p:nvPr/>
          </p:nvSpPr>
          <p:spPr>
            <a:xfrm>
              <a:off x="3425512" y="3740289"/>
              <a:ext cx="1350429" cy="1129653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6" name="Полилиния 165"/>
            <p:cNvSpPr/>
            <p:nvPr/>
          </p:nvSpPr>
          <p:spPr>
            <a:xfrm>
              <a:off x="2257285" y="3525217"/>
              <a:ext cx="941012" cy="941724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8" name="Полилиния 167"/>
            <p:cNvSpPr/>
            <p:nvPr/>
          </p:nvSpPr>
          <p:spPr>
            <a:xfrm>
              <a:off x="3650584" y="2984403"/>
              <a:ext cx="1524055" cy="89787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69" name="Прямоугольник 168"/>
            <p:cNvSpPr/>
            <p:nvPr/>
          </p:nvSpPr>
          <p:spPr>
            <a:xfrm>
              <a:off x="4816669" y="3815460"/>
              <a:ext cx="915290" cy="12319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Чистополь</a:t>
              </a:r>
            </a:p>
          </p:txBody>
        </p:sp>
        <p:sp>
          <p:nvSpPr>
            <p:cNvPr id="170" name="Прямоугольник 169"/>
            <p:cNvSpPr/>
            <p:nvPr/>
          </p:nvSpPr>
          <p:spPr>
            <a:xfrm>
              <a:off x="3867081" y="3393667"/>
              <a:ext cx="108034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Рыбная Слобода</a:t>
              </a: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7210999" y="3548185"/>
              <a:ext cx="814544" cy="100854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72" name="Прямоугольник 171"/>
            <p:cNvSpPr/>
            <p:nvPr/>
          </p:nvSpPr>
          <p:spPr>
            <a:xfrm>
              <a:off x="7165986" y="3878102"/>
              <a:ext cx="90457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Сарманово</a:t>
              </a:r>
            </a:p>
          </p:txBody>
        </p:sp>
        <p:sp>
          <p:nvSpPr>
            <p:cNvPr id="173" name="Полилиния 172"/>
            <p:cNvSpPr/>
            <p:nvPr/>
          </p:nvSpPr>
          <p:spPr>
            <a:xfrm>
              <a:off x="5965605" y="2625253"/>
              <a:ext cx="1219672" cy="797647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>
            <a:xfrm>
              <a:off x="4861682" y="2441502"/>
              <a:ext cx="1320419" cy="127373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5232515" y="2990668"/>
              <a:ext cx="79310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Мамадыш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5948456" y="4107791"/>
              <a:ext cx="1811289" cy="1075363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E5761B">
                <a:alpha val="88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139" tIns="27569" rIns="55139" bIns="27569" anchor="ctr"/>
            <a:lstStyle/>
            <a:p>
              <a:pPr algn="ctr" defTabSz="1016272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7686865" y="4170434"/>
              <a:ext cx="1346142" cy="108162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78" name="Прямоугольник 177"/>
            <p:cNvSpPr/>
            <p:nvPr/>
          </p:nvSpPr>
          <p:spPr>
            <a:xfrm>
              <a:off x="5178926" y="4301983"/>
              <a:ext cx="111464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Новошешминск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2525226" y="4055590"/>
              <a:ext cx="1298984" cy="1384398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81" name="Полилиния 180"/>
            <p:cNvSpPr/>
            <p:nvPr/>
          </p:nvSpPr>
          <p:spPr>
            <a:xfrm>
              <a:off x="7568971" y="2662838"/>
              <a:ext cx="1260400" cy="11400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916224" y="3546098"/>
              <a:ext cx="1298984" cy="845672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8207745" y="4917967"/>
              <a:ext cx="803826" cy="66401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86" name="Полилиния 185"/>
            <p:cNvSpPr/>
            <p:nvPr/>
          </p:nvSpPr>
          <p:spPr>
            <a:xfrm>
              <a:off x="302378" y="4748833"/>
              <a:ext cx="1174659" cy="826880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2475925" y="1785844"/>
              <a:ext cx="1271117" cy="1267466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E5761B">
                <a:alpha val="88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139" tIns="27569" rIns="55139" bIns="27569" anchor="ctr"/>
            <a:lstStyle/>
            <a:p>
              <a:pPr algn="ctr" defTabSz="1016272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8" name="Прямоугольник 187"/>
            <p:cNvSpPr/>
            <p:nvPr/>
          </p:nvSpPr>
          <p:spPr>
            <a:xfrm>
              <a:off x="8715763" y="2865383"/>
              <a:ext cx="915291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Актаныш</a:t>
              </a:r>
            </a:p>
          </p:txBody>
        </p:sp>
        <p:sp>
          <p:nvSpPr>
            <p:cNvPr id="189" name="Прямоугольник 188"/>
            <p:cNvSpPr/>
            <p:nvPr/>
          </p:nvSpPr>
          <p:spPr>
            <a:xfrm>
              <a:off x="7798329" y="3124305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Мензелинск</a:t>
              </a:r>
            </a:p>
          </p:txBody>
        </p:sp>
        <p:sp>
          <p:nvSpPr>
            <p:cNvPr id="190" name="Прямоугольник 189"/>
            <p:cNvSpPr/>
            <p:nvPr/>
          </p:nvSpPr>
          <p:spPr>
            <a:xfrm>
              <a:off x="8338500" y="5118423"/>
              <a:ext cx="54017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Уруссу</a:t>
              </a:r>
            </a:p>
          </p:txBody>
        </p:sp>
        <p:sp>
          <p:nvSpPr>
            <p:cNvPr id="191" name="Прямоугольник 190"/>
            <p:cNvSpPr/>
            <p:nvPr/>
          </p:nvSpPr>
          <p:spPr>
            <a:xfrm>
              <a:off x="2825321" y="4458589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Болгар</a:t>
              </a: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4214334" y="4815652"/>
              <a:ext cx="1371864" cy="113591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>
            <a:xfrm rot="21340596">
              <a:off x="1599218" y="4295718"/>
              <a:ext cx="1088917" cy="1094155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1940041" y="4448149"/>
              <a:ext cx="664497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Тетюши</a:t>
              </a:r>
            </a:p>
          </p:txBody>
        </p:sp>
        <p:sp>
          <p:nvSpPr>
            <p:cNvPr id="196" name="Полилиния 195"/>
            <p:cNvSpPr/>
            <p:nvPr/>
          </p:nvSpPr>
          <p:spPr>
            <a:xfrm>
              <a:off x="3427656" y="4471117"/>
              <a:ext cx="928151" cy="113800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98392" y="4665310"/>
              <a:ext cx="121752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Базарные Матаки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436150" y="4694543"/>
              <a:ext cx="1189664" cy="78929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E5761B">
                <a:alpha val="88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139" tIns="27569" rIns="55139" bIns="27569" anchor="ctr"/>
            <a:lstStyle/>
            <a:p>
              <a:pPr algn="ctr" defTabSz="1016272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>
              <a:off x="6349297" y="4928408"/>
              <a:ext cx="1395444" cy="99810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6488628" y="5208211"/>
              <a:ext cx="105033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Лениногорск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7421066" y="4961817"/>
              <a:ext cx="943157" cy="1062833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7568971" y="5277117"/>
              <a:ext cx="76952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Бугульма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8070559" y="5406578"/>
              <a:ext cx="820974" cy="1206911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>
            <a:xfrm>
              <a:off x="2690279" y="2357978"/>
              <a:ext cx="1003176" cy="12319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Высокая Гора</a:t>
              </a:r>
            </a:p>
          </p:txBody>
        </p:sp>
        <p:sp>
          <p:nvSpPr>
            <p:cNvPr id="205" name="Полилиния 204"/>
            <p:cNvSpPr/>
            <p:nvPr/>
          </p:nvSpPr>
          <p:spPr>
            <a:xfrm rot="21436068">
              <a:off x="1337706" y="3706879"/>
              <a:ext cx="1142506" cy="72247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E5761B">
                <a:alpha val="88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139" tIns="27569" rIns="55139" bIns="27569" anchor="ctr"/>
            <a:lstStyle/>
            <a:p>
              <a:pPr algn="ctr" defTabSz="1016272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06" name="Прямоугольник 205"/>
            <p:cNvSpPr/>
            <p:nvPr/>
          </p:nvSpPr>
          <p:spPr>
            <a:xfrm>
              <a:off x="1738548" y="3961625"/>
              <a:ext cx="66449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Апастово</a:t>
              </a:r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981879" y="4157905"/>
              <a:ext cx="1131788" cy="1029425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/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08" name="Прямоугольник 207"/>
            <p:cNvSpPr/>
            <p:nvPr/>
          </p:nvSpPr>
          <p:spPr>
            <a:xfrm>
              <a:off x="1273400" y="4366713"/>
              <a:ext cx="662354" cy="12319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Буинск</a:t>
              </a:r>
            </a:p>
          </p:txBody>
        </p:sp>
        <p:sp>
          <p:nvSpPr>
            <p:cNvPr id="209" name="Полилиния 208"/>
            <p:cNvSpPr/>
            <p:nvPr/>
          </p:nvSpPr>
          <p:spPr>
            <a:xfrm>
              <a:off x="2675274" y="3090896"/>
              <a:ext cx="1309702" cy="1050305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10" name="Полилиния 209"/>
            <p:cNvSpPr/>
            <p:nvPr/>
          </p:nvSpPr>
          <p:spPr>
            <a:xfrm>
              <a:off x="2475925" y="2729657"/>
              <a:ext cx="570181" cy="432234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5761B">
                <a:alpha val="88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139" tIns="27569" rIns="55139" bIns="27569" anchor="ctr"/>
            <a:lstStyle/>
            <a:p>
              <a:pPr algn="ctr" defTabSz="1016272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555236" y="2800652"/>
              <a:ext cx="619483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Казань</a:t>
              </a:r>
            </a:p>
          </p:txBody>
        </p:sp>
        <p:sp>
          <p:nvSpPr>
            <p:cNvPr id="212" name="Прямоугольник 211"/>
            <p:cNvSpPr/>
            <p:nvPr/>
          </p:nvSpPr>
          <p:spPr>
            <a:xfrm>
              <a:off x="244502" y="4855324"/>
              <a:ext cx="1309702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Старое Дрожжаное</a:t>
              </a:r>
            </a:p>
          </p:txBody>
        </p:sp>
        <p:sp>
          <p:nvSpPr>
            <p:cNvPr id="213" name="Полилиния 212"/>
            <p:cNvSpPr/>
            <p:nvPr/>
          </p:nvSpPr>
          <p:spPr>
            <a:xfrm>
              <a:off x="3897090" y="1213710"/>
              <a:ext cx="964592" cy="89787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576">
                <a:defRPr/>
              </a:pPr>
              <a:endParaRPr lang="ru-RU" sz="2400" b="1" kern="0" dirty="0">
                <a:solidFill>
                  <a:sysClr val="window" lastClr="FFFFFF"/>
                </a:solidFill>
                <a:cs typeface="Times New Roman" pitchFamily="18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>
            <a:xfrm>
              <a:off x="4064286" y="1520658"/>
              <a:ext cx="700937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Балтаси</a:t>
              </a: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5609777" y="4972257"/>
              <a:ext cx="92386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Черемшан</a:t>
              </a: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5954886" y="3450046"/>
              <a:ext cx="1144649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Нижнекамск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8179878" y="5838812"/>
              <a:ext cx="82955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Бавлы</a:t>
              </a:r>
            </a:p>
          </p:txBody>
        </p:sp>
        <p:sp>
          <p:nvSpPr>
            <p:cNvPr id="219" name="Прямоугольник 218"/>
            <p:cNvSpPr/>
            <p:nvPr/>
          </p:nvSpPr>
          <p:spPr>
            <a:xfrm>
              <a:off x="2825321" y="1875632"/>
              <a:ext cx="80811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Большая. Атня</a:t>
              </a: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63143" y="3573242"/>
              <a:ext cx="1438314" cy="12319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Больше Кайбицы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4188611" y="2433149"/>
              <a:ext cx="863846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Богатые Сабы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6846598" y="2842413"/>
              <a:ext cx="154120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Набережные Челны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1937897" y="3147273"/>
              <a:ext cx="118109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Верхний  Услон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635579" y="3894807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Алексеевск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1601362" y="2694160"/>
              <a:ext cx="1001031" cy="12319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Зеленодольск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2212270" y="3932392"/>
              <a:ext cx="1016037" cy="24221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 Устье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061985" y="3984595"/>
              <a:ext cx="91529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Муслюмово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7813334" y="4506615"/>
              <a:ext cx="915290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Азнакаево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6709412" y="4872029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Альметьевск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171463" y="5360640"/>
              <a:ext cx="917434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Нурлат</a:t>
              </a:r>
            </a:p>
          </p:txBody>
        </p:sp>
        <p:sp>
          <p:nvSpPr>
            <p:cNvPr id="305" name="Прямоугольник 304"/>
            <p:cNvSpPr/>
            <p:nvPr/>
          </p:nvSpPr>
          <p:spPr>
            <a:xfrm>
              <a:off x="4565874" y="4594315"/>
              <a:ext cx="915291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Аксубаево</a:t>
              </a: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2685992" y="3485543"/>
              <a:ext cx="1181089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Лаишевский</a:t>
              </a:r>
            </a:p>
          </p:txBody>
        </p:sp>
        <p:sp>
          <p:nvSpPr>
            <p:cNvPr id="307" name="Прямоугольник 306"/>
            <p:cNvSpPr/>
            <p:nvPr/>
          </p:nvSpPr>
          <p:spPr>
            <a:xfrm>
              <a:off x="6889469" y="2573052"/>
              <a:ext cx="953875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Менделеевский</a:t>
              </a: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6029911" y="2857031"/>
              <a:ext cx="859558" cy="12110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itchFamily="18" charset="0"/>
                </a:rPr>
                <a:t>Елабужский</a:t>
              </a:r>
            </a:p>
          </p:txBody>
        </p:sp>
        <p:pic>
          <p:nvPicPr>
            <p:cNvPr id="309" name="Picture 1" descr="https://meteoinfo.ru/hmc-output/meteoalert/pict/28.gif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7343" y="884477"/>
              <a:ext cx="352452" cy="279011"/>
            </a:xfrm>
            <a:prstGeom prst="rect">
              <a:avLst/>
            </a:pr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</p:pic>
        <p:sp>
          <p:nvSpPr>
            <p:cNvPr id="310" name="Прямоугольник 116"/>
            <p:cNvSpPr>
              <a:spLocks noChangeArrowheads="1"/>
            </p:cNvSpPr>
            <p:nvPr/>
          </p:nvSpPr>
          <p:spPr bwMode="auto">
            <a:xfrm>
              <a:off x="5768596" y="836387"/>
              <a:ext cx="3906097" cy="320215"/>
            </a:xfrm>
            <a:prstGeom prst="rect">
              <a:avLst/>
            </a:prstGeom>
            <a:solidFill>
              <a:srgbClr val="FFFFFF">
                <a:alpha val="6901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7691" tIns="38847" rIns="77691" bIns="38847">
              <a:spAutoFit/>
            </a:bodyPr>
            <a:lstStyle/>
            <a:p>
              <a:r>
                <a:rPr lang="ru-RU" sz="1600" b="1" dirty="0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ru-RU" sz="1600" b="1" dirty="0" smtClean="0">
                  <a:solidFill>
                    <a:srgbClr val="000000"/>
                  </a:solidFill>
                  <a:cs typeface="Times New Roman" pitchFamily="18" charset="0"/>
                </a:rPr>
                <a:t>3-4 </a:t>
              </a:r>
              <a:r>
                <a:rPr lang="ru-RU" sz="1600" b="1" dirty="0">
                  <a:solidFill>
                    <a:srgbClr val="000000"/>
                  </a:solidFill>
                  <a:cs typeface="Times New Roman" pitchFamily="18" charset="0"/>
                </a:rPr>
                <a:t>класс </a:t>
              </a:r>
              <a:r>
                <a:rPr lang="ru-RU" altLang="ru-RU" sz="1600" b="1" dirty="0">
                  <a:solidFill>
                    <a:srgbClr val="000000"/>
                  </a:solidFill>
                  <a:cs typeface="Times New Roman" pitchFamily="18" charset="0"/>
                </a:rPr>
                <a:t>пожарной опасности лесов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9095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964" tIns="26970" rIns="53964" bIns="269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42" y="789031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88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9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88" y="120651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21" tIns="37620" rIns="75221" bIns="3762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46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42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321" y="146687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42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58"/>
            <a:ext cx="1916112" cy="7532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183" tIns="37598" rIns="75183" bIns="37598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395334" y="1144676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5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5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455622" y="896964"/>
            <a:ext cx="9067801" cy="373646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5511" tIns="52764" rIns="105511" bIns="52764">
            <a:spAutoFit/>
          </a:bodyPr>
          <a:lstStyle/>
          <a:p>
            <a:pPr algn="ctr" defTabSz="10287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погибло </a:t>
            </a:r>
            <a:r>
              <a:rPr lang="ru-RU" altLang="ru-RU" sz="1700" b="1" dirty="0">
                <a:solidFill>
                  <a:srgbClr val="FF0000"/>
                </a:solidFill>
              </a:rPr>
              <a:t>67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человек.</a:t>
            </a: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42" y="2446439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502"/>
            <a:ext cx="2038352" cy="2528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60" tIns="35160" rIns="35160" bIns="351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80" y="2819546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0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106818" y="30487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1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61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964" tIns="26970" rIns="53964" bIns="269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21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183" tIns="37598" rIns="75183" bIns="3759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92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62" y="273807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57" y="308953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68" y="152451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5" y="172347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85" y="248235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5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73" y="4017547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316" y="2776679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1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14" y="206545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82" y="1586426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8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267" tIns="37634" rIns="75267" bIns="3763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78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7" y="1460051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11" y="1993702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600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11" y="266972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75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8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78" y="468027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96" y="279669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09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38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47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821" y="3710324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89" y="385001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18" y="3208672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9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98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147" y="2668919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8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1" y="2946727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95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79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91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3" y="4390825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79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36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5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2" y="491034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00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97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523" y="2822924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72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33" y="3637268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8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27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96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15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64" y="4910360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03" y="495422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6" y="5234317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94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63" y="2197424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26" y="3832832"/>
            <a:ext cx="7080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27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6" y="432152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69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66" y="3376920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42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6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98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267" tIns="37634" rIns="75267" bIns="37634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50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4" y="3407906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96" y="174765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36" y="2791432"/>
            <a:ext cx="148272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15" y="3016571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9026" y="5122665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42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89" y="190374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9" y="3560320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56450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40" y="582647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83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5" y="3836540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56088" y="308251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624" name="Группа 101"/>
          <p:cNvGrpSpPr>
            <a:grpSpLocks/>
          </p:cNvGrpSpPr>
          <p:nvPr/>
        </p:nvGrpSpPr>
        <p:grpSpPr bwMode="auto">
          <a:xfrm>
            <a:off x="9867900" y="2449601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25" name="Прямоугольник 4"/>
          <p:cNvSpPr>
            <a:spLocks noChangeArrowheads="1"/>
          </p:cNvSpPr>
          <p:nvPr/>
        </p:nvSpPr>
        <p:spPr bwMode="auto">
          <a:xfrm>
            <a:off x="9932996" y="2817856"/>
            <a:ext cx="2151061" cy="1733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60" tIns="35160" rIns="35160" bIns="351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1626" name="Группа 101"/>
          <p:cNvGrpSpPr>
            <a:grpSpLocks/>
          </p:cNvGrpSpPr>
          <p:nvPr/>
        </p:nvGrpSpPr>
        <p:grpSpPr bwMode="auto">
          <a:xfrm>
            <a:off x="9867943" y="789031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88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9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88" y="120651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21" tIns="37620" rIns="75221" bIns="3762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46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42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321" y="146687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635" name="Группа 2"/>
          <p:cNvGrpSpPr>
            <a:grpSpLocks/>
          </p:cNvGrpSpPr>
          <p:nvPr/>
        </p:nvGrpSpPr>
        <p:grpSpPr bwMode="auto">
          <a:xfrm>
            <a:off x="9867943" y="5080031"/>
            <a:ext cx="2263775" cy="1627187"/>
            <a:chOff x="9867900" y="788987"/>
            <a:chExt cx="2263775" cy="1627360"/>
          </a:xfrm>
        </p:grpSpPr>
        <p:grpSp>
          <p:nvGrpSpPr>
            <p:cNvPr id="61642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1648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6370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806" y="223055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920" y="4020959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141474" y="3265516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08" tIns="27243" rIns="54508" bIns="27243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4198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01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967" tIns="37992" rIns="75967" bIns="37992"/>
          <a:lstStyle/>
          <a:p>
            <a:endParaRPr lang="ru-RU" altLang="ru-RU" smtClean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4198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40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82" y="273799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48" y="3089445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78" y="152442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6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34" y="2482247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0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31" y="4017458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83" y="277661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4" y="443313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34" y="206537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77" y="1586378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0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1" y="1460023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8" y="1993697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0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9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69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2" y="3680134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0" y="4680262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1" y="279669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69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58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87" tIns="38000" rIns="75987" bIns="3800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52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73" y="3710308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82" y="385000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8" y="3208660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7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18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129" y="266890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11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5" y="408746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84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4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824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0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97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6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80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87" y="4910261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80" y="4790887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20" y="176813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75" y="2822896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72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2" y="3637268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1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0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40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4" y="4621515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3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72" y="491027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35" y="495418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8" y="523430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05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1" y="2197404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67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8940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3" y="4321491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4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51" y="3376920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12" y="271064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5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8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5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051" tIns="38028" rIns="76051" bIns="3802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82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22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4" y="3407890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00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33" y="2799070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7" y="3158639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9006" y="5122661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0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62" y="190373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7" y="3552623"/>
            <a:ext cx="127317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48764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04" y="5826446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5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9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605" y="375307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202" y="487773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431" y="21996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427" y="401883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410" y="467037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9" y="3828846"/>
            <a:ext cx="86994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99" y="409972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2183" name="Группа 101"/>
          <p:cNvGrpSpPr>
            <a:grpSpLocks/>
          </p:cNvGrpSpPr>
          <p:nvPr/>
        </p:nvGrpSpPr>
        <p:grpSpPr bwMode="auto">
          <a:xfrm>
            <a:off x="9867900" y="244957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20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2184" name="Прямоугольник 4"/>
          <p:cNvSpPr>
            <a:spLocks noChangeArrowheads="1"/>
          </p:cNvSpPr>
          <p:nvPr/>
        </p:nvSpPr>
        <p:spPr bwMode="auto">
          <a:xfrm>
            <a:off x="9932996" y="2817857"/>
            <a:ext cx="2151061" cy="17339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540" tIns="35540" rIns="35540" bIns="3554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42185" name="Группа 2"/>
          <p:cNvGrpSpPr>
            <a:grpSpLocks/>
          </p:cNvGrpSpPr>
          <p:nvPr/>
        </p:nvGrpSpPr>
        <p:grpSpPr bwMode="auto">
          <a:xfrm>
            <a:off x="9867911" y="5080015"/>
            <a:ext cx="2263775" cy="1627187"/>
            <a:chOff x="9867900" y="788987"/>
            <a:chExt cx="2263775" cy="1627360"/>
          </a:xfrm>
        </p:grpSpPr>
        <p:grpSp>
          <p:nvGrpSpPr>
            <p:cNvPr id="42197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74710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475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42199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4" name="Овал 153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42186" name="Группа 101"/>
          <p:cNvGrpSpPr>
            <a:grpSpLocks/>
          </p:cNvGrpSpPr>
          <p:nvPr/>
        </p:nvGrpSpPr>
        <p:grpSpPr bwMode="auto">
          <a:xfrm>
            <a:off x="9867911" y="789007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19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4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87" tIns="38000" rIns="75987" bIns="3800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87" tIns="38000" rIns="75987" bIns="3800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45" y="120651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007" tIns="38012" rIns="76007" bIns="380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7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87" tIns="38000" rIns="75987" bIns="3800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73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5061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964" tIns="26970" rIns="53964" bIns="269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246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21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183" tIns="37598" rIns="75183" bIns="3759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2469" name="Группа 1"/>
          <p:cNvGrpSpPr>
            <a:grpSpLocks/>
          </p:cNvGrpSpPr>
          <p:nvPr/>
        </p:nvGrpSpPr>
        <p:grpSpPr bwMode="auto">
          <a:xfrm>
            <a:off x="346078" y="1144676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35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grpSp>
          <p:nvGrpSpPr>
            <p:cNvPr id="62497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2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0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44"/>
                <a:ext cx="7888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83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4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68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34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33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2218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70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5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06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8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32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70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5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16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28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2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0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350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2470" name="Группа 101"/>
          <p:cNvGrpSpPr>
            <a:grpSpLocks/>
          </p:cNvGrpSpPr>
          <p:nvPr/>
        </p:nvGrpSpPr>
        <p:grpSpPr bwMode="auto">
          <a:xfrm>
            <a:off x="9867942" y="789031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88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9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88" y="120651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21" tIns="37620" rIns="75221" bIns="3762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46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42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321" y="146687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9" name="Группа 101"/>
          <p:cNvGrpSpPr>
            <a:grpSpLocks/>
          </p:cNvGrpSpPr>
          <p:nvPr/>
        </p:nvGrpSpPr>
        <p:grpSpPr bwMode="auto">
          <a:xfrm>
            <a:off x="9818697" y="244636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0" name="Прямоугольник 6"/>
          <p:cNvSpPr>
            <a:spLocks noChangeArrowheads="1"/>
          </p:cNvSpPr>
          <p:nvPr/>
        </p:nvSpPr>
        <p:spPr bwMode="auto">
          <a:xfrm>
            <a:off x="9875906" y="2895653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382" tIns="44692" rIns="89382" bIns="4469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224" y="5290694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350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grpSp>
        <p:nvGrpSpPr>
          <p:cNvPr id="62482" name="Группа 234"/>
          <p:cNvGrpSpPr>
            <a:grpSpLocks/>
          </p:cNvGrpSpPr>
          <p:nvPr/>
        </p:nvGrpSpPr>
        <p:grpSpPr bwMode="auto">
          <a:xfrm>
            <a:off x="9867942" y="5772153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88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86"/>
            <a:ext cx="1916112" cy="651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455" tIns="37734" rIns="75455" bIns="37734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1" name="Группа 101"/>
          <p:cNvGrpSpPr>
            <a:grpSpLocks/>
          </p:cNvGrpSpPr>
          <p:nvPr/>
        </p:nvGrpSpPr>
        <p:grpSpPr bwMode="auto">
          <a:xfrm>
            <a:off x="9861589" y="2393967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1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3964" tIns="26970" rIns="53964" bIns="269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349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721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339" tIns="37678" rIns="75339" bIns="3767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5" name="Группа 101"/>
          <p:cNvGrpSpPr>
            <a:grpSpLocks/>
          </p:cNvGrpSpPr>
          <p:nvPr/>
        </p:nvGrpSpPr>
        <p:grpSpPr bwMode="auto">
          <a:xfrm>
            <a:off x="9867943" y="789031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88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9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88" y="120651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21" tIns="37620" rIns="75221" bIns="3762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46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42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05" tIns="37606" rIns="75205" bIns="376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321" y="1466871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4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3505" name="Прямоугольник 237"/>
          <p:cNvSpPr>
            <a:spLocks noChangeArrowheads="1"/>
          </p:cNvSpPr>
          <p:nvPr/>
        </p:nvSpPr>
        <p:spPr bwMode="auto">
          <a:xfrm>
            <a:off x="10210840" y="6045260"/>
            <a:ext cx="2132013" cy="583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183" tIns="37598" rIns="75183" bIns="37598">
            <a:spAutoFit/>
          </a:bodyPr>
          <a:lstStyle/>
          <a:p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5" y="6222768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904413" y="2516227"/>
            <a:ext cx="2214562" cy="32298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382" tIns="44692" rIns="89382" bIns="4469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60364" y="811215"/>
            <a:ext cx="9315450" cy="5884862"/>
            <a:chOff x="360364" y="811215"/>
            <a:chExt cx="9315450" cy="5884862"/>
          </a:xfrm>
        </p:grpSpPr>
        <p:pic>
          <p:nvPicPr>
            <p:cNvPr id="63490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5" y="1490181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2" y="2031517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3" y="2484771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73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8" y="2558023"/>
              <a:ext cx="96361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7" y="3705558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3" y="4644540"/>
              <a:ext cx="7397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99"/>
              <a:ext cx="735014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36494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7" y="3875398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2" y="3235638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5" y="3861903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3" y="2696683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2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36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3" y="4421499"/>
              <a:ext cx="8667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499" y="4284182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8" y="2849875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5" y="3016578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0" y="366269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3" y="5098590"/>
              <a:ext cx="52069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8" y="4371740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310"/>
              <a:ext cx="1169986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5" y="5257320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9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4" y="3865896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8" y="434529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0" y="3395450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37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4" y="4929520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0" y="1508435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4" y="4950931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3" y="3434072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5" y="1777019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5" y="3557896"/>
              <a:ext cx="138112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69"/>
              <a:ext cx="1479549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3" y="3245407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219574" y="5152545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80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5" y="1933094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38" y="4087328"/>
              <a:ext cx="126999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5" y="4480237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3" y="5848662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52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420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63702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8233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38233"/>
              <a:r>
                <a:rPr lang="ru-RU" altLang="ru-RU" sz="1700" b="1" dirty="0" smtClean="0">
                  <a:solidFill>
                    <a:srgbClr val="FF0000"/>
                  </a:solidFill>
                </a:rPr>
                <a:t>27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5" y="400361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8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100660</TotalTime>
  <Words>1320</Words>
  <Application>Microsoft Office PowerPoint</Application>
  <PresentationFormat>Произвольный</PresentationFormat>
  <Paragraphs>624</Paragraphs>
  <Slides>10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10</vt:i4>
      </vt:variant>
    </vt:vector>
  </HeadingPairs>
  <TitlesOfParts>
    <vt:vector size="16" baseType="lpstr">
      <vt:lpstr>Поток</vt:lpstr>
      <vt:lpstr>3_Поток</vt:lpstr>
      <vt:lpstr>2_Поток</vt:lpstr>
      <vt:lpstr>5_Поток</vt:lpstr>
      <vt:lpstr>6_Поток</vt:lpstr>
      <vt:lpstr>8_Поток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Зигуляева Татьяна Викторовна</cp:lastModifiedBy>
  <cp:revision>6178</cp:revision>
  <cp:lastPrinted>2022-04-13T12:15:18Z</cp:lastPrinted>
  <dcterms:created xsi:type="dcterms:W3CDTF">2016-06-03T06:31:21Z</dcterms:created>
  <dcterms:modified xsi:type="dcterms:W3CDTF">2022-07-04T11:41:01Z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